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147469747" r:id="rId6"/>
    <p:sldId id="2147469748" r:id="rId7"/>
    <p:sldId id="2147469750" r:id="rId8"/>
    <p:sldId id="2147469752" r:id="rId9"/>
    <p:sldId id="2147469753" r:id="rId10"/>
    <p:sldId id="2147469754" r:id="rId11"/>
    <p:sldId id="2147469755" r:id="rId12"/>
    <p:sldId id="2147469756" r:id="rId13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BFBFB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32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12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228A28-151E-49F7-97DE-3E725C0F4856}" type="doc">
      <dgm:prSet loTypeId="urn:microsoft.com/office/officeart/2005/8/layout/radial6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62284F9C-AF9B-479F-BDA0-91A731148689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DBC76FF3-EE3E-449D-8211-71680FF54F3C}" type="parTrans" cxnId="{48FE35A5-8AD5-42F9-89FA-505B9C264601}">
      <dgm:prSet/>
      <dgm:spPr/>
      <dgm:t>
        <a:bodyPr/>
        <a:lstStyle/>
        <a:p>
          <a:endParaRPr lang="en-US"/>
        </a:p>
      </dgm:t>
    </dgm:pt>
    <dgm:pt modelId="{0795FBE3-B943-45EF-B5A2-CE765D0DC925}" type="sibTrans" cxnId="{48FE35A5-8AD5-42F9-89FA-505B9C264601}">
      <dgm:prSet/>
      <dgm:spPr/>
      <dgm:t>
        <a:bodyPr/>
        <a:lstStyle/>
        <a:p>
          <a:endParaRPr lang="en-US"/>
        </a:p>
      </dgm:t>
    </dgm:pt>
    <dgm:pt modelId="{1D2C95A5-2110-4C7F-9A54-0F6B9D9DC88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101823E0-824F-432B-9CB0-113A695B747D}" type="parTrans" cxnId="{C20BEE76-89AE-47BC-877F-A27E10EE7F42}">
      <dgm:prSet/>
      <dgm:spPr/>
      <dgm:t>
        <a:bodyPr/>
        <a:lstStyle/>
        <a:p>
          <a:endParaRPr lang="en-US"/>
        </a:p>
      </dgm:t>
    </dgm:pt>
    <dgm:pt modelId="{1E2BCFFE-7677-4518-9A47-1D4E195BAF02}" type="sibTrans" cxnId="{C20BEE76-89AE-47BC-877F-A27E10EE7F42}">
      <dgm:prSet/>
      <dgm:spPr/>
      <dgm:t>
        <a:bodyPr/>
        <a:lstStyle/>
        <a:p>
          <a:endParaRPr lang="en-US"/>
        </a:p>
      </dgm:t>
    </dgm:pt>
    <dgm:pt modelId="{5801EEBA-12B0-45A5-B131-888C92241E5E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5A77260-E526-49B2-8069-D6BE6CFC7182}" type="parTrans" cxnId="{5CA30FBC-4BB3-495E-BB9D-B1DB9CF902F1}">
      <dgm:prSet/>
      <dgm:spPr/>
      <dgm:t>
        <a:bodyPr/>
        <a:lstStyle/>
        <a:p>
          <a:endParaRPr lang="en-US"/>
        </a:p>
      </dgm:t>
    </dgm:pt>
    <dgm:pt modelId="{0D53DB22-9EBB-421E-B3E4-4CFD622153D0}" type="sibTrans" cxnId="{5CA30FBC-4BB3-495E-BB9D-B1DB9CF902F1}">
      <dgm:prSet/>
      <dgm:spPr/>
      <dgm:t>
        <a:bodyPr/>
        <a:lstStyle/>
        <a:p>
          <a:endParaRPr lang="en-US"/>
        </a:p>
      </dgm:t>
    </dgm:pt>
    <dgm:pt modelId="{844ECD80-7FFE-4F65-9377-EF697BF47053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C18F2ED2-5B18-4270-843B-F7D8E17DE92C}" type="parTrans" cxnId="{EBBF2DB3-AA1E-4F12-BEBC-92BA43DB2824}">
      <dgm:prSet/>
      <dgm:spPr/>
      <dgm:t>
        <a:bodyPr/>
        <a:lstStyle/>
        <a:p>
          <a:endParaRPr lang="en-US"/>
        </a:p>
      </dgm:t>
    </dgm:pt>
    <dgm:pt modelId="{B04AF97C-077E-4AA1-A3E2-F7C268F34451}" type="sibTrans" cxnId="{EBBF2DB3-AA1E-4F12-BEBC-92BA43DB2824}">
      <dgm:prSet/>
      <dgm:spPr/>
      <dgm:t>
        <a:bodyPr/>
        <a:lstStyle/>
        <a:p>
          <a:endParaRPr lang="en-US"/>
        </a:p>
      </dgm:t>
    </dgm:pt>
    <dgm:pt modelId="{704E5D54-D1C3-46A9-9E8A-D912148F0E60}">
      <dgm:prSet phldrT="[Text]"/>
      <dgm:spPr>
        <a:ln w="0"/>
      </dgm:spPr>
      <dgm:t>
        <a:bodyPr/>
        <a:lstStyle/>
        <a:p>
          <a:r>
            <a:rPr lang="en-US" dirty="0"/>
            <a:t>D</a:t>
          </a:r>
        </a:p>
      </dgm:t>
    </dgm:pt>
    <dgm:pt modelId="{222D2F9A-BAE4-43EB-BD81-AAD8BFF50CF6}" type="parTrans" cxnId="{1833EA36-5F77-4229-BD47-C47AE114B9EA}">
      <dgm:prSet/>
      <dgm:spPr/>
      <dgm:t>
        <a:bodyPr/>
        <a:lstStyle/>
        <a:p>
          <a:endParaRPr lang="en-US"/>
        </a:p>
      </dgm:t>
    </dgm:pt>
    <dgm:pt modelId="{1218CA31-C9C5-4EB6-B8C4-8DBFF1E8FC1B}" type="sibTrans" cxnId="{1833EA36-5F77-4229-BD47-C47AE114B9EA}">
      <dgm:prSet/>
      <dgm:spPr/>
      <dgm:t>
        <a:bodyPr/>
        <a:lstStyle/>
        <a:p>
          <a:endParaRPr lang="en-US"/>
        </a:p>
      </dgm:t>
    </dgm:pt>
    <dgm:pt modelId="{C67B2ECB-D11E-4E22-B664-CF164DC1AB8C}" type="pres">
      <dgm:prSet presAssocID="{64228A28-151E-49F7-97DE-3E725C0F485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691BE3E-FFA8-4AE5-BDDA-A32249AFDD22}" type="pres">
      <dgm:prSet presAssocID="{62284F9C-AF9B-479F-BDA0-91A731148689}" presName="centerShape" presStyleLbl="node0" presStyleIdx="0" presStyleCnt="1"/>
      <dgm:spPr/>
    </dgm:pt>
    <dgm:pt modelId="{15DA11F9-19E7-4F5A-8248-3B2675A3A00D}" type="pres">
      <dgm:prSet presAssocID="{1D2C95A5-2110-4C7F-9A54-0F6B9D9DC889}" presName="node" presStyleLbl="node1" presStyleIdx="0" presStyleCnt="4">
        <dgm:presLayoutVars>
          <dgm:bulletEnabled val="1"/>
        </dgm:presLayoutVars>
      </dgm:prSet>
      <dgm:spPr/>
    </dgm:pt>
    <dgm:pt modelId="{20599ADB-6189-4593-8A3A-C37C3D641398}" type="pres">
      <dgm:prSet presAssocID="{1D2C95A5-2110-4C7F-9A54-0F6B9D9DC889}" presName="dummy" presStyleCnt="0"/>
      <dgm:spPr/>
    </dgm:pt>
    <dgm:pt modelId="{3D9037B8-02CC-45EE-8BB4-93DF65E39EC3}" type="pres">
      <dgm:prSet presAssocID="{1E2BCFFE-7677-4518-9A47-1D4E195BAF02}" presName="sibTrans" presStyleLbl="sibTrans2D1" presStyleIdx="0" presStyleCnt="4"/>
      <dgm:spPr/>
    </dgm:pt>
    <dgm:pt modelId="{D88F98A8-63ED-462C-831E-3A1FBF850EF1}" type="pres">
      <dgm:prSet presAssocID="{5801EEBA-12B0-45A5-B131-888C92241E5E}" presName="node" presStyleLbl="node1" presStyleIdx="1" presStyleCnt="4">
        <dgm:presLayoutVars>
          <dgm:bulletEnabled val="1"/>
        </dgm:presLayoutVars>
      </dgm:prSet>
      <dgm:spPr/>
    </dgm:pt>
    <dgm:pt modelId="{A16D28CC-5EBB-4449-AC6E-FA47B2BB7033}" type="pres">
      <dgm:prSet presAssocID="{5801EEBA-12B0-45A5-B131-888C92241E5E}" presName="dummy" presStyleCnt="0"/>
      <dgm:spPr/>
    </dgm:pt>
    <dgm:pt modelId="{8A43526E-914A-474B-9FBA-11126970677A}" type="pres">
      <dgm:prSet presAssocID="{0D53DB22-9EBB-421E-B3E4-4CFD622153D0}" presName="sibTrans" presStyleLbl="sibTrans2D1" presStyleIdx="1" presStyleCnt="4"/>
      <dgm:spPr/>
    </dgm:pt>
    <dgm:pt modelId="{CC28E3EC-1E17-42D4-87CF-586497AB6028}" type="pres">
      <dgm:prSet presAssocID="{844ECD80-7FFE-4F65-9377-EF697BF47053}" presName="node" presStyleLbl="node1" presStyleIdx="2" presStyleCnt="4" custRadScaleRad="130433" custRadScaleInc="79791">
        <dgm:presLayoutVars>
          <dgm:bulletEnabled val="1"/>
        </dgm:presLayoutVars>
      </dgm:prSet>
      <dgm:spPr/>
    </dgm:pt>
    <dgm:pt modelId="{AB2070A5-4E91-42A0-93F5-3FD67127E07E}" type="pres">
      <dgm:prSet presAssocID="{844ECD80-7FFE-4F65-9377-EF697BF47053}" presName="dummy" presStyleCnt="0"/>
      <dgm:spPr/>
    </dgm:pt>
    <dgm:pt modelId="{9A875F18-3B76-4E64-8E93-A4C1E9FBEFBF}" type="pres">
      <dgm:prSet presAssocID="{B04AF97C-077E-4AA1-A3E2-F7C268F34451}" presName="sibTrans" presStyleLbl="sibTrans2D1" presStyleIdx="2" presStyleCnt="4"/>
      <dgm:spPr/>
    </dgm:pt>
    <dgm:pt modelId="{D694F5E2-54E7-4BE3-B9A5-05BBFF9DD976}" type="pres">
      <dgm:prSet presAssocID="{704E5D54-D1C3-46A9-9E8A-D912148F0E60}" presName="node" presStyleLbl="node1" presStyleIdx="3" presStyleCnt="4">
        <dgm:presLayoutVars>
          <dgm:bulletEnabled val="1"/>
        </dgm:presLayoutVars>
      </dgm:prSet>
      <dgm:spPr/>
    </dgm:pt>
    <dgm:pt modelId="{AD36C26A-67C9-4D7A-8C1A-310596D42AEC}" type="pres">
      <dgm:prSet presAssocID="{704E5D54-D1C3-46A9-9E8A-D912148F0E60}" presName="dummy" presStyleCnt="0"/>
      <dgm:spPr/>
    </dgm:pt>
    <dgm:pt modelId="{764BD56B-DB67-4FD5-84C0-13A037AA6005}" type="pres">
      <dgm:prSet presAssocID="{1218CA31-C9C5-4EB6-B8C4-8DBFF1E8FC1B}" presName="sibTrans" presStyleLbl="sibTrans2D1" presStyleIdx="3" presStyleCnt="4"/>
      <dgm:spPr/>
    </dgm:pt>
  </dgm:ptLst>
  <dgm:cxnLst>
    <dgm:cxn modelId="{EA01451A-87BF-432E-A732-AE30013CFE98}" type="presOf" srcId="{844ECD80-7FFE-4F65-9377-EF697BF47053}" destId="{CC28E3EC-1E17-42D4-87CF-586497AB6028}" srcOrd="0" destOrd="0" presId="urn:microsoft.com/office/officeart/2005/8/layout/radial6"/>
    <dgm:cxn modelId="{3826092D-3283-4A5B-8C72-3194EDDED280}" type="presOf" srcId="{1218CA31-C9C5-4EB6-B8C4-8DBFF1E8FC1B}" destId="{764BD56B-DB67-4FD5-84C0-13A037AA6005}" srcOrd="0" destOrd="0" presId="urn:microsoft.com/office/officeart/2005/8/layout/radial6"/>
    <dgm:cxn modelId="{1833EA36-5F77-4229-BD47-C47AE114B9EA}" srcId="{62284F9C-AF9B-479F-BDA0-91A731148689}" destId="{704E5D54-D1C3-46A9-9E8A-D912148F0E60}" srcOrd="3" destOrd="0" parTransId="{222D2F9A-BAE4-43EB-BD81-AAD8BFF50CF6}" sibTransId="{1218CA31-C9C5-4EB6-B8C4-8DBFF1E8FC1B}"/>
    <dgm:cxn modelId="{C20BEE76-89AE-47BC-877F-A27E10EE7F42}" srcId="{62284F9C-AF9B-479F-BDA0-91A731148689}" destId="{1D2C95A5-2110-4C7F-9A54-0F6B9D9DC889}" srcOrd="0" destOrd="0" parTransId="{101823E0-824F-432B-9CB0-113A695B747D}" sibTransId="{1E2BCFFE-7677-4518-9A47-1D4E195BAF02}"/>
    <dgm:cxn modelId="{6AA4998E-989E-4180-ADDB-48CE549D1517}" type="presOf" srcId="{1D2C95A5-2110-4C7F-9A54-0F6B9D9DC889}" destId="{15DA11F9-19E7-4F5A-8248-3B2675A3A00D}" srcOrd="0" destOrd="0" presId="urn:microsoft.com/office/officeart/2005/8/layout/radial6"/>
    <dgm:cxn modelId="{23D15194-04FC-42A8-943D-1288563DB6F4}" type="presOf" srcId="{5801EEBA-12B0-45A5-B131-888C92241E5E}" destId="{D88F98A8-63ED-462C-831E-3A1FBF850EF1}" srcOrd="0" destOrd="0" presId="urn:microsoft.com/office/officeart/2005/8/layout/radial6"/>
    <dgm:cxn modelId="{50F0A49F-AE53-4CB7-98C0-7384E285E105}" type="presOf" srcId="{0D53DB22-9EBB-421E-B3E4-4CFD622153D0}" destId="{8A43526E-914A-474B-9FBA-11126970677A}" srcOrd="0" destOrd="0" presId="urn:microsoft.com/office/officeart/2005/8/layout/radial6"/>
    <dgm:cxn modelId="{48FE35A5-8AD5-42F9-89FA-505B9C264601}" srcId="{64228A28-151E-49F7-97DE-3E725C0F4856}" destId="{62284F9C-AF9B-479F-BDA0-91A731148689}" srcOrd="0" destOrd="0" parTransId="{DBC76FF3-EE3E-449D-8211-71680FF54F3C}" sibTransId="{0795FBE3-B943-45EF-B5A2-CE765D0DC925}"/>
    <dgm:cxn modelId="{99DED1AC-C3CB-4A29-AAF4-98C77687B3EC}" type="presOf" srcId="{B04AF97C-077E-4AA1-A3E2-F7C268F34451}" destId="{9A875F18-3B76-4E64-8E93-A4C1E9FBEFBF}" srcOrd="0" destOrd="0" presId="urn:microsoft.com/office/officeart/2005/8/layout/radial6"/>
    <dgm:cxn modelId="{6A950DB2-B1CC-4B15-BD72-D43E86A2065A}" type="presOf" srcId="{704E5D54-D1C3-46A9-9E8A-D912148F0E60}" destId="{D694F5E2-54E7-4BE3-B9A5-05BBFF9DD976}" srcOrd="0" destOrd="0" presId="urn:microsoft.com/office/officeart/2005/8/layout/radial6"/>
    <dgm:cxn modelId="{EBBF2DB3-AA1E-4F12-BEBC-92BA43DB2824}" srcId="{62284F9C-AF9B-479F-BDA0-91A731148689}" destId="{844ECD80-7FFE-4F65-9377-EF697BF47053}" srcOrd="2" destOrd="0" parTransId="{C18F2ED2-5B18-4270-843B-F7D8E17DE92C}" sibTransId="{B04AF97C-077E-4AA1-A3E2-F7C268F34451}"/>
    <dgm:cxn modelId="{FB7CF9BA-F5FE-4B30-9894-4332150EE295}" type="presOf" srcId="{1E2BCFFE-7677-4518-9A47-1D4E195BAF02}" destId="{3D9037B8-02CC-45EE-8BB4-93DF65E39EC3}" srcOrd="0" destOrd="0" presId="urn:microsoft.com/office/officeart/2005/8/layout/radial6"/>
    <dgm:cxn modelId="{5CA30FBC-4BB3-495E-BB9D-B1DB9CF902F1}" srcId="{62284F9C-AF9B-479F-BDA0-91A731148689}" destId="{5801EEBA-12B0-45A5-B131-888C92241E5E}" srcOrd="1" destOrd="0" parTransId="{E5A77260-E526-49B2-8069-D6BE6CFC7182}" sibTransId="{0D53DB22-9EBB-421E-B3E4-4CFD622153D0}"/>
    <dgm:cxn modelId="{68F7B2BD-AC5C-4BFE-8EF7-10567FC41D8E}" type="presOf" srcId="{62284F9C-AF9B-479F-BDA0-91A731148689}" destId="{E691BE3E-FFA8-4AE5-BDDA-A32249AFDD22}" srcOrd="0" destOrd="0" presId="urn:microsoft.com/office/officeart/2005/8/layout/radial6"/>
    <dgm:cxn modelId="{B48DACEC-134B-4EC1-91A1-37BAB695E910}" type="presOf" srcId="{64228A28-151E-49F7-97DE-3E725C0F4856}" destId="{C67B2ECB-D11E-4E22-B664-CF164DC1AB8C}" srcOrd="0" destOrd="0" presId="urn:microsoft.com/office/officeart/2005/8/layout/radial6"/>
    <dgm:cxn modelId="{A2604D96-F7BB-4262-9CC2-6CC829A41997}" type="presParOf" srcId="{C67B2ECB-D11E-4E22-B664-CF164DC1AB8C}" destId="{E691BE3E-FFA8-4AE5-BDDA-A32249AFDD22}" srcOrd="0" destOrd="0" presId="urn:microsoft.com/office/officeart/2005/8/layout/radial6"/>
    <dgm:cxn modelId="{DD6D3ACE-F440-4295-9C5F-94E089C2703B}" type="presParOf" srcId="{C67B2ECB-D11E-4E22-B664-CF164DC1AB8C}" destId="{15DA11F9-19E7-4F5A-8248-3B2675A3A00D}" srcOrd="1" destOrd="0" presId="urn:microsoft.com/office/officeart/2005/8/layout/radial6"/>
    <dgm:cxn modelId="{3A5E4EBD-E35D-4D9D-89FB-1635652083E1}" type="presParOf" srcId="{C67B2ECB-D11E-4E22-B664-CF164DC1AB8C}" destId="{20599ADB-6189-4593-8A3A-C37C3D641398}" srcOrd="2" destOrd="0" presId="urn:microsoft.com/office/officeart/2005/8/layout/radial6"/>
    <dgm:cxn modelId="{56892437-43F3-4A16-9057-760CF25553F6}" type="presParOf" srcId="{C67B2ECB-D11E-4E22-B664-CF164DC1AB8C}" destId="{3D9037B8-02CC-45EE-8BB4-93DF65E39EC3}" srcOrd="3" destOrd="0" presId="urn:microsoft.com/office/officeart/2005/8/layout/radial6"/>
    <dgm:cxn modelId="{FA21E60C-E3E1-40B9-9980-88CF745E1245}" type="presParOf" srcId="{C67B2ECB-D11E-4E22-B664-CF164DC1AB8C}" destId="{D88F98A8-63ED-462C-831E-3A1FBF850EF1}" srcOrd="4" destOrd="0" presId="urn:microsoft.com/office/officeart/2005/8/layout/radial6"/>
    <dgm:cxn modelId="{EFED7972-564B-4F2E-8E58-4F4C22DA628D}" type="presParOf" srcId="{C67B2ECB-D11E-4E22-B664-CF164DC1AB8C}" destId="{A16D28CC-5EBB-4449-AC6E-FA47B2BB7033}" srcOrd="5" destOrd="0" presId="urn:microsoft.com/office/officeart/2005/8/layout/radial6"/>
    <dgm:cxn modelId="{5F0315C0-7BE4-41F2-ABA8-F18A2AA16966}" type="presParOf" srcId="{C67B2ECB-D11E-4E22-B664-CF164DC1AB8C}" destId="{8A43526E-914A-474B-9FBA-11126970677A}" srcOrd="6" destOrd="0" presId="urn:microsoft.com/office/officeart/2005/8/layout/radial6"/>
    <dgm:cxn modelId="{C3CF60E6-E578-4A44-84B8-FC0BC9C88E47}" type="presParOf" srcId="{C67B2ECB-D11E-4E22-B664-CF164DC1AB8C}" destId="{CC28E3EC-1E17-42D4-87CF-586497AB6028}" srcOrd="7" destOrd="0" presId="urn:microsoft.com/office/officeart/2005/8/layout/radial6"/>
    <dgm:cxn modelId="{902C149A-7D6A-4543-BAB2-237EE401CC6F}" type="presParOf" srcId="{C67B2ECB-D11E-4E22-B664-CF164DC1AB8C}" destId="{AB2070A5-4E91-42A0-93F5-3FD67127E07E}" srcOrd="8" destOrd="0" presId="urn:microsoft.com/office/officeart/2005/8/layout/radial6"/>
    <dgm:cxn modelId="{FCE3C6F0-F21D-40B3-A757-4BA3DE55F92B}" type="presParOf" srcId="{C67B2ECB-D11E-4E22-B664-CF164DC1AB8C}" destId="{9A875F18-3B76-4E64-8E93-A4C1E9FBEFBF}" srcOrd="9" destOrd="0" presId="urn:microsoft.com/office/officeart/2005/8/layout/radial6"/>
    <dgm:cxn modelId="{6C2BA67D-70C9-4310-BE5B-842C6018DA95}" type="presParOf" srcId="{C67B2ECB-D11E-4E22-B664-CF164DC1AB8C}" destId="{D694F5E2-54E7-4BE3-B9A5-05BBFF9DD976}" srcOrd="10" destOrd="0" presId="urn:microsoft.com/office/officeart/2005/8/layout/radial6"/>
    <dgm:cxn modelId="{3CD43F0C-3B42-457A-85EA-7F5E7066A0E4}" type="presParOf" srcId="{C67B2ECB-D11E-4E22-B664-CF164DC1AB8C}" destId="{AD36C26A-67C9-4D7A-8C1A-310596D42AEC}" srcOrd="11" destOrd="0" presId="urn:microsoft.com/office/officeart/2005/8/layout/radial6"/>
    <dgm:cxn modelId="{99D83B80-BB7B-47DC-881B-E5E28B5F6BEF}" type="presParOf" srcId="{C67B2ECB-D11E-4E22-B664-CF164DC1AB8C}" destId="{764BD56B-DB67-4FD5-84C0-13A037AA600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4228A28-151E-49F7-97DE-3E725C0F4856}" type="doc">
      <dgm:prSet loTypeId="urn:microsoft.com/office/officeart/2005/8/layout/radial6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62284F9C-AF9B-479F-BDA0-91A731148689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DBC76FF3-EE3E-449D-8211-71680FF54F3C}" type="parTrans" cxnId="{48FE35A5-8AD5-42F9-89FA-505B9C264601}">
      <dgm:prSet/>
      <dgm:spPr/>
      <dgm:t>
        <a:bodyPr/>
        <a:lstStyle/>
        <a:p>
          <a:endParaRPr lang="en-US"/>
        </a:p>
      </dgm:t>
    </dgm:pt>
    <dgm:pt modelId="{0795FBE3-B943-45EF-B5A2-CE765D0DC925}" type="sibTrans" cxnId="{48FE35A5-8AD5-42F9-89FA-505B9C264601}">
      <dgm:prSet/>
      <dgm:spPr/>
      <dgm:t>
        <a:bodyPr/>
        <a:lstStyle/>
        <a:p>
          <a:endParaRPr lang="en-US"/>
        </a:p>
      </dgm:t>
    </dgm:pt>
    <dgm:pt modelId="{1D2C95A5-2110-4C7F-9A54-0F6B9D9DC889}">
      <dgm:prSet phldrT="[Text]"/>
      <dgm:spPr/>
      <dgm:t>
        <a:bodyPr/>
        <a:lstStyle/>
        <a:p>
          <a:r>
            <a:rPr lang="en-US" dirty="0"/>
            <a:t>D</a:t>
          </a:r>
        </a:p>
      </dgm:t>
    </dgm:pt>
    <dgm:pt modelId="{101823E0-824F-432B-9CB0-113A695B747D}" type="parTrans" cxnId="{C20BEE76-89AE-47BC-877F-A27E10EE7F42}">
      <dgm:prSet/>
      <dgm:spPr/>
      <dgm:t>
        <a:bodyPr/>
        <a:lstStyle/>
        <a:p>
          <a:endParaRPr lang="en-US"/>
        </a:p>
      </dgm:t>
    </dgm:pt>
    <dgm:pt modelId="{1E2BCFFE-7677-4518-9A47-1D4E195BAF02}" type="sibTrans" cxnId="{C20BEE76-89AE-47BC-877F-A27E10EE7F42}">
      <dgm:prSet/>
      <dgm:spPr/>
      <dgm:t>
        <a:bodyPr/>
        <a:lstStyle/>
        <a:p>
          <a:endParaRPr lang="en-US"/>
        </a:p>
      </dgm:t>
    </dgm:pt>
    <dgm:pt modelId="{844ECD80-7FFE-4F65-9377-EF697BF47053}">
      <dgm:prSet phldrT="[Text]"/>
      <dgm:spPr/>
      <dgm:t>
        <a:bodyPr/>
        <a:lstStyle/>
        <a:p>
          <a:r>
            <a:rPr lang="en-US" dirty="0"/>
            <a:t>D</a:t>
          </a:r>
        </a:p>
      </dgm:t>
    </dgm:pt>
    <dgm:pt modelId="{C18F2ED2-5B18-4270-843B-F7D8E17DE92C}" type="parTrans" cxnId="{EBBF2DB3-AA1E-4F12-BEBC-92BA43DB2824}">
      <dgm:prSet/>
      <dgm:spPr/>
      <dgm:t>
        <a:bodyPr/>
        <a:lstStyle/>
        <a:p>
          <a:endParaRPr lang="en-US"/>
        </a:p>
      </dgm:t>
    </dgm:pt>
    <dgm:pt modelId="{B04AF97C-077E-4AA1-A3E2-F7C268F34451}" type="sibTrans" cxnId="{EBBF2DB3-AA1E-4F12-BEBC-92BA43DB2824}">
      <dgm:prSet/>
      <dgm:spPr/>
      <dgm:t>
        <a:bodyPr/>
        <a:lstStyle/>
        <a:p>
          <a:endParaRPr lang="en-US"/>
        </a:p>
      </dgm:t>
    </dgm:pt>
    <dgm:pt modelId="{704E5D54-D1C3-46A9-9E8A-D912148F0E60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222D2F9A-BAE4-43EB-BD81-AAD8BFF50CF6}" type="parTrans" cxnId="{1833EA36-5F77-4229-BD47-C47AE114B9EA}">
      <dgm:prSet/>
      <dgm:spPr/>
      <dgm:t>
        <a:bodyPr/>
        <a:lstStyle/>
        <a:p>
          <a:endParaRPr lang="en-US"/>
        </a:p>
      </dgm:t>
    </dgm:pt>
    <dgm:pt modelId="{1218CA31-C9C5-4EB6-B8C4-8DBFF1E8FC1B}" type="sibTrans" cxnId="{1833EA36-5F77-4229-BD47-C47AE114B9EA}">
      <dgm:prSet/>
      <dgm:spPr/>
      <dgm:t>
        <a:bodyPr/>
        <a:lstStyle/>
        <a:p>
          <a:endParaRPr lang="en-US"/>
        </a:p>
      </dgm:t>
    </dgm:pt>
    <dgm:pt modelId="{5801EEBA-12B0-45A5-B131-888C92241E5E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0D53DB22-9EBB-421E-B3E4-4CFD622153D0}" type="sibTrans" cxnId="{5CA30FBC-4BB3-495E-BB9D-B1DB9CF902F1}">
      <dgm:prSet/>
      <dgm:spPr/>
      <dgm:t>
        <a:bodyPr/>
        <a:lstStyle/>
        <a:p>
          <a:endParaRPr lang="en-US"/>
        </a:p>
      </dgm:t>
    </dgm:pt>
    <dgm:pt modelId="{E5A77260-E526-49B2-8069-D6BE6CFC7182}" type="parTrans" cxnId="{5CA30FBC-4BB3-495E-BB9D-B1DB9CF902F1}">
      <dgm:prSet/>
      <dgm:spPr/>
      <dgm:t>
        <a:bodyPr/>
        <a:lstStyle/>
        <a:p>
          <a:endParaRPr lang="en-US"/>
        </a:p>
      </dgm:t>
    </dgm:pt>
    <dgm:pt modelId="{C67B2ECB-D11E-4E22-B664-CF164DC1AB8C}" type="pres">
      <dgm:prSet presAssocID="{64228A28-151E-49F7-97DE-3E725C0F485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691BE3E-FFA8-4AE5-BDDA-A32249AFDD22}" type="pres">
      <dgm:prSet presAssocID="{62284F9C-AF9B-479F-BDA0-91A731148689}" presName="centerShape" presStyleLbl="node0" presStyleIdx="0" presStyleCnt="1"/>
      <dgm:spPr/>
    </dgm:pt>
    <dgm:pt modelId="{15DA11F9-19E7-4F5A-8248-3B2675A3A00D}" type="pres">
      <dgm:prSet presAssocID="{1D2C95A5-2110-4C7F-9A54-0F6B9D9DC889}" presName="node" presStyleLbl="node1" presStyleIdx="0" presStyleCnt="4" custRadScaleRad="100399" custRadScaleInc="17034">
        <dgm:presLayoutVars>
          <dgm:bulletEnabled val="1"/>
        </dgm:presLayoutVars>
      </dgm:prSet>
      <dgm:spPr/>
    </dgm:pt>
    <dgm:pt modelId="{20599ADB-6189-4593-8A3A-C37C3D641398}" type="pres">
      <dgm:prSet presAssocID="{1D2C95A5-2110-4C7F-9A54-0F6B9D9DC889}" presName="dummy" presStyleCnt="0"/>
      <dgm:spPr/>
    </dgm:pt>
    <dgm:pt modelId="{3D9037B8-02CC-45EE-8BB4-93DF65E39EC3}" type="pres">
      <dgm:prSet presAssocID="{1E2BCFFE-7677-4518-9A47-1D4E195BAF02}" presName="sibTrans" presStyleLbl="sibTrans2D1" presStyleIdx="0" presStyleCnt="4"/>
      <dgm:spPr/>
    </dgm:pt>
    <dgm:pt modelId="{D88F98A8-63ED-462C-831E-3A1FBF850EF1}" type="pres">
      <dgm:prSet presAssocID="{5801EEBA-12B0-45A5-B131-888C92241E5E}" presName="node" presStyleLbl="node1" presStyleIdx="1" presStyleCnt="4" custRadScaleRad="104568" custRadScaleInc="-8170">
        <dgm:presLayoutVars>
          <dgm:bulletEnabled val="1"/>
        </dgm:presLayoutVars>
      </dgm:prSet>
      <dgm:spPr/>
    </dgm:pt>
    <dgm:pt modelId="{A16D28CC-5EBB-4449-AC6E-FA47B2BB7033}" type="pres">
      <dgm:prSet presAssocID="{5801EEBA-12B0-45A5-B131-888C92241E5E}" presName="dummy" presStyleCnt="0"/>
      <dgm:spPr/>
    </dgm:pt>
    <dgm:pt modelId="{8A43526E-914A-474B-9FBA-11126970677A}" type="pres">
      <dgm:prSet presAssocID="{0D53DB22-9EBB-421E-B3E4-4CFD622153D0}" presName="sibTrans" presStyleLbl="sibTrans2D1" presStyleIdx="1" presStyleCnt="4"/>
      <dgm:spPr/>
    </dgm:pt>
    <dgm:pt modelId="{CC28E3EC-1E17-42D4-87CF-586497AB6028}" type="pres">
      <dgm:prSet presAssocID="{844ECD80-7FFE-4F65-9377-EF697BF47053}" presName="node" presStyleLbl="node1" presStyleIdx="2" presStyleCnt="4" custRadScaleRad="95946" custRadScaleInc="-17827">
        <dgm:presLayoutVars>
          <dgm:bulletEnabled val="1"/>
        </dgm:presLayoutVars>
      </dgm:prSet>
      <dgm:spPr/>
    </dgm:pt>
    <dgm:pt modelId="{AB2070A5-4E91-42A0-93F5-3FD67127E07E}" type="pres">
      <dgm:prSet presAssocID="{844ECD80-7FFE-4F65-9377-EF697BF47053}" presName="dummy" presStyleCnt="0"/>
      <dgm:spPr/>
    </dgm:pt>
    <dgm:pt modelId="{9A875F18-3B76-4E64-8E93-A4C1E9FBEFBF}" type="pres">
      <dgm:prSet presAssocID="{B04AF97C-077E-4AA1-A3E2-F7C268F34451}" presName="sibTrans" presStyleLbl="sibTrans2D1" presStyleIdx="2" presStyleCnt="4"/>
      <dgm:spPr/>
    </dgm:pt>
    <dgm:pt modelId="{D694F5E2-54E7-4BE3-B9A5-05BBFF9DD976}" type="pres">
      <dgm:prSet presAssocID="{704E5D54-D1C3-46A9-9E8A-D912148F0E60}" presName="node" presStyleLbl="node1" presStyleIdx="3" presStyleCnt="4" custRadScaleRad="122922" custRadScaleInc="-121888">
        <dgm:presLayoutVars>
          <dgm:bulletEnabled val="1"/>
        </dgm:presLayoutVars>
      </dgm:prSet>
      <dgm:spPr/>
    </dgm:pt>
    <dgm:pt modelId="{AD36C26A-67C9-4D7A-8C1A-310596D42AEC}" type="pres">
      <dgm:prSet presAssocID="{704E5D54-D1C3-46A9-9E8A-D912148F0E60}" presName="dummy" presStyleCnt="0"/>
      <dgm:spPr/>
    </dgm:pt>
    <dgm:pt modelId="{764BD56B-DB67-4FD5-84C0-13A037AA6005}" type="pres">
      <dgm:prSet presAssocID="{1218CA31-C9C5-4EB6-B8C4-8DBFF1E8FC1B}" presName="sibTrans" presStyleLbl="sibTrans2D1" presStyleIdx="3" presStyleCnt="4"/>
      <dgm:spPr/>
    </dgm:pt>
  </dgm:ptLst>
  <dgm:cxnLst>
    <dgm:cxn modelId="{EA01451A-87BF-432E-A732-AE30013CFE98}" type="presOf" srcId="{844ECD80-7FFE-4F65-9377-EF697BF47053}" destId="{CC28E3EC-1E17-42D4-87CF-586497AB6028}" srcOrd="0" destOrd="0" presId="urn:microsoft.com/office/officeart/2005/8/layout/radial6"/>
    <dgm:cxn modelId="{3826092D-3283-4A5B-8C72-3194EDDED280}" type="presOf" srcId="{1218CA31-C9C5-4EB6-B8C4-8DBFF1E8FC1B}" destId="{764BD56B-DB67-4FD5-84C0-13A037AA6005}" srcOrd="0" destOrd="0" presId="urn:microsoft.com/office/officeart/2005/8/layout/radial6"/>
    <dgm:cxn modelId="{1833EA36-5F77-4229-BD47-C47AE114B9EA}" srcId="{62284F9C-AF9B-479F-BDA0-91A731148689}" destId="{704E5D54-D1C3-46A9-9E8A-D912148F0E60}" srcOrd="3" destOrd="0" parTransId="{222D2F9A-BAE4-43EB-BD81-AAD8BFF50CF6}" sibTransId="{1218CA31-C9C5-4EB6-B8C4-8DBFF1E8FC1B}"/>
    <dgm:cxn modelId="{C20BEE76-89AE-47BC-877F-A27E10EE7F42}" srcId="{62284F9C-AF9B-479F-BDA0-91A731148689}" destId="{1D2C95A5-2110-4C7F-9A54-0F6B9D9DC889}" srcOrd="0" destOrd="0" parTransId="{101823E0-824F-432B-9CB0-113A695B747D}" sibTransId="{1E2BCFFE-7677-4518-9A47-1D4E195BAF02}"/>
    <dgm:cxn modelId="{6AA4998E-989E-4180-ADDB-48CE549D1517}" type="presOf" srcId="{1D2C95A5-2110-4C7F-9A54-0F6B9D9DC889}" destId="{15DA11F9-19E7-4F5A-8248-3B2675A3A00D}" srcOrd="0" destOrd="0" presId="urn:microsoft.com/office/officeart/2005/8/layout/radial6"/>
    <dgm:cxn modelId="{23D15194-04FC-42A8-943D-1288563DB6F4}" type="presOf" srcId="{5801EEBA-12B0-45A5-B131-888C92241E5E}" destId="{D88F98A8-63ED-462C-831E-3A1FBF850EF1}" srcOrd="0" destOrd="0" presId="urn:microsoft.com/office/officeart/2005/8/layout/radial6"/>
    <dgm:cxn modelId="{50F0A49F-AE53-4CB7-98C0-7384E285E105}" type="presOf" srcId="{0D53DB22-9EBB-421E-B3E4-4CFD622153D0}" destId="{8A43526E-914A-474B-9FBA-11126970677A}" srcOrd="0" destOrd="0" presId="urn:microsoft.com/office/officeart/2005/8/layout/radial6"/>
    <dgm:cxn modelId="{48FE35A5-8AD5-42F9-89FA-505B9C264601}" srcId="{64228A28-151E-49F7-97DE-3E725C0F4856}" destId="{62284F9C-AF9B-479F-BDA0-91A731148689}" srcOrd="0" destOrd="0" parTransId="{DBC76FF3-EE3E-449D-8211-71680FF54F3C}" sibTransId="{0795FBE3-B943-45EF-B5A2-CE765D0DC925}"/>
    <dgm:cxn modelId="{99DED1AC-C3CB-4A29-AAF4-98C77687B3EC}" type="presOf" srcId="{B04AF97C-077E-4AA1-A3E2-F7C268F34451}" destId="{9A875F18-3B76-4E64-8E93-A4C1E9FBEFBF}" srcOrd="0" destOrd="0" presId="urn:microsoft.com/office/officeart/2005/8/layout/radial6"/>
    <dgm:cxn modelId="{6A950DB2-B1CC-4B15-BD72-D43E86A2065A}" type="presOf" srcId="{704E5D54-D1C3-46A9-9E8A-D912148F0E60}" destId="{D694F5E2-54E7-4BE3-B9A5-05BBFF9DD976}" srcOrd="0" destOrd="0" presId="urn:microsoft.com/office/officeart/2005/8/layout/radial6"/>
    <dgm:cxn modelId="{EBBF2DB3-AA1E-4F12-BEBC-92BA43DB2824}" srcId="{62284F9C-AF9B-479F-BDA0-91A731148689}" destId="{844ECD80-7FFE-4F65-9377-EF697BF47053}" srcOrd="2" destOrd="0" parTransId="{C18F2ED2-5B18-4270-843B-F7D8E17DE92C}" sibTransId="{B04AF97C-077E-4AA1-A3E2-F7C268F34451}"/>
    <dgm:cxn modelId="{FB7CF9BA-F5FE-4B30-9894-4332150EE295}" type="presOf" srcId="{1E2BCFFE-7677-4518-9A47-1D4E195BAF02}" destId="{3D9037B8-02CC-45EE-8BB4-93DF65E39EC3}" srcOrd="0" destOrd="0" presId="urn:microsoft.com/office/officeart/2005/8/layout/radial6"/>
    <dgm:cxn modelId="{5CA30FBC-4BB3-495E-BB9D-B1DB9CF902F1}" srcId="{62284F9C-AF9B-479F-BDA0-91A731148689}" destId="{5801EEBA-12B0-45A5-B131-888C92241E5E}" srcOrd="1" destOrd="0" parTransId="{E5A77260-E526-49B2-8069-D6BE6CFC7182}" sibTransId="{0D53DB22-9EBB-421E-B3E4-4CFD622153D0}"/>
    <dgm:cxn modelId="{68F7B2BD-AC5C-4BFE-8EF7-10567FC41D8E}" type="presOf" srcId="{62284F9C-AF9B-479F-BDA0-91A731148689}" destId="{E691BE3E-FFA8-4AE5-BDDA-A32249AFDD22}" srcOrd="0" destOrd="0" presId="urn:microsoft.com/office/officeart/2005/8/layout/radial6"/>
    <dgm:cxn modelId="{B48DACEC-134B-4EC1-91A1-37BAB695E910}" type="presOf" srcId="{64228A28-151E-49F7-97DE-3E725C0F4856}" destId="{C67B2ECB-D11E-4E22-B664-CF164DC1AB8C}" srcOrd="0" destOrd="0" presId="urn:microsoft.com/office/officeart/2005/8/layout/radial6"/>
    <dgm:cxn modelId="{A2604D96-F7BB-4262-9CC2-6CC829A41997}" type="presParOf" srcId="{C67B2ECB-D11E-4E22-B664-CF164DC1AB8C}" destId="{E691BE3E-FFA8-4AE5-BDDA-A32249AFDD22}" srcOrd="0" destOrd="0" presId="urn:microsoft.com/office/officeart/2005/8/layout/radial6"/>
    <dgm:cxn modelId="{DD6D3ACE-F440-4295-9C5F-94E089C2703B}" type="presParOf" srcId="{C67B2ECB-D11E-4E22-B664-CF164DC1AB8C}" destId="{15DA11F9-19E7-4F5A-8248-3B2675A3A00D}" srcOrd="1" destOrd="0" presId="urn:microsoft.com/office/officeart/2005/8/layout/radial6"/>
    <dgm:cxn modelId="{3A5E4EBD-E35D-4D9D-89FB-1635652083E1}" type="presParOf" srcId="{C67B2ECB-D11E-4E22-B664-CF164DC1AB8C}" destId="{20599ADB-6189-4593-8A3A-C37C3D641398}" srcOrd="2" destOrd="0" presId="urn:microsoft.com/office/officeart/2005/8/layout/radial6"/>
    <dgm:cxn modelId="{56892437-43F3-4A16-9057-760CF25553F6}" type="presParOf" srcId="{C67B2ECB-D11E-4E22-B664-CF164DC1AB8C}" destId="{3D9037B8-02CC-45EE-8BB4-93DF65E39EC3}" srcOrd="3" destOrd="0" presId="urn:microsoft.com/office/officeart/2005/8/layout/radial6"/>
    <dgm:cxn modelId="{FA21E60C-E3E1-40B9-9980-88CF745E1245}" type="presParOf" srcId="{C67B2ECB-D11E-4E22-B664-CF164DC1AB8C}" destId="{D88F98A8-63ED-462C-831E-3A1FBF850EF1}" srcOrd="4" destOrd="0" presId="urn:microsoft.com/office/officeart/2005/8/layout/radial6"/>
    <dgm:cxn modelId="{EFED7972-564B-4F2E-8E58-4F4C22DA628D}" type="presParOf" srcId="{C67B2ECB-D11E-4E22-B664-CF164DC1AB8C}" destId="{A16D28CC-5EBB-4449-AC6E-FA47B2BB7033}" srcOrd="5" destOrd="0" presId="urn:microsoft.com/office/officeart/2005/8/layout/radial6"/>
    <dgm:cxn modelId="{5F0315C0-7BE4-41F2-ABA8-F18A2AA16966}" type="presParOf" srcId="{C67B2ECB-D11E-4E22-B664-CF164DC1AB8C}" destId="{8A43526E-914A-474B-9FBA-11126970677A}" srcOrd="6" destOrd="0" presId="urn:microsoft.com/office/officeart/2005/8/layout/radial6"/>
    <dgm:cxn modelId="{C3CF60E6-E578-4A44-84B8-FC0BC9C88E47}" type="presParOf" srcId="{C67B2ECB-D11E-4E22-B664-CF164DC1AB8C}" destId="{CC28E3EC-1E17-42D4-87CF-586497AB6028}" srcOrd="7" destOrd="0" presId="urn:microsoft.com/office/officeart/2005/8/layout/radial6"/>
    <dgm:cxn modelId="{902C149A-7D6A-4543-BAB2-237EE401CC6F}" type="presParOf" srcId="{C67B2ECB-D11E-4E22-B664-CF164DC1AB8C}" destId="{AB2070A5-4E91-42A0-93F5-3FD67127E07E}" srcOrd="8" destOrd="0" presId="urn:microsoft.com/office/officeart/2005/8/layout/radial6"/>
    <dgm:cxn modelId="{FCE3C6F0-F21D-40B3-A757-4BA3DE55F92B}" type="presParOf" srcId="{C67B2ECB-D11E-4E22-B664-CF164DC1AB8C}" destId="{9A875F18-3B76-4E64-8E93-A4C1E9FBEFBF}" srcOrd="9" destOrd="0" presId="urn:microsoft.com/office/officeart/2005/8/layout/radial6"/>
    <dgm:cxn modelId="{6C2BA67D-70C9-4310-BE5B-842C6018DA95}" type="presParOf" srcId="{C67B2ECB-D11E-4E22-B664-CF164DC1AB8C}" destId="{D694F5E2-54E7-4BE3-B9A5-05BBFF9DD976}" srcOrd="10" destOrd="0" presId="urn:microsoft.com/office/officeart/2005/8/layout/radial6"/>
    <dgm:cxn modelId="{3CD43F0C-3B42-457A-85EA-7F5E7066A0E4}" type="presParOf" srcId="{C67B2ECB-D11E-4E22-B664-CF164DC1AB8C}" destId="{AD36C26A-67C9-4D7A-8C1A-310596D42AEC}" srcOrd="11" destOrd="0" presId="urn:microsoft.com/office/officeart/2005/8/layout/radial6"/>
    <dgm:cxn modelId="{99D83B80-BB7B-47DC-881B-E5E28B5F6BEF}" type="presParOf" srcId="{C67B2ECB-D11E-4E22-B664-CF164DC1AB8C}" destId="{764BD56B-DB67-4FD5-84C0-13A037AA600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21636" custScaleY="107093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04063" custScaleY="77584"/>
      <dgm:spPr/>
    </dgm:pt>
    <dgm:pt modelId="{35179594-3AF6-4513-B9FF-9FBC5B2AF7C2}" type="pres">
      <dgm:prSet presAssocID="{656B8C37-5E3D-46F4-9FB8-6299FB9A1ABA}" presName="Name9" presStyleLbl="parChTrans1D2" presStyleIdx="0" presStyleCnt="2"/>
      <dgm:spPr/>
    </dgm:pt>
    <dgm:pt modelId="{9EC14848-CF5E-4075-86C9-A87F7D6BD5DF}" type="pres">
      <dgm:prSet presAssocID="{656B8C37-5E3D-46F4-9FB8-6299FB9A1ABA}" presName="connTx" presStyleLbl="parChTrans1D2" presStyleIdx="0" presStyleCnt="2"/>
      <dgm:spPr/>
    </dgm:pt>
    <dgm:pt modelId="{31E3C92C-F7CF-4874-8642-558CC883098A}" type="pres">
      <dgm:prSet presAssocID="{728F92B6-7319-4EEA-ABD1-B57B78DC2F4F}" presName="node" presStyleLbl="node1" presStyleIdx="0" presStyleCnt="2" custScaleX="65975" custScaleY="67684" custRadScaleRad="104890" custRadScaleInc="31578">
        <dgm:presLayoutVars>
          <dgm:bulletEnabled val="1"/>
        </dgm:presLayoutVars>
      </dgm:prSet>
      <dgm:spPr/>
    </dgm:pt>
    <dgm:pt modelId="{A230888E-680A-40D9-98B7-68B055264267}" type="pres">
      <dgm:prSet presAssocID="{B96CF7D2-A3DC-4F6B-8546-633FFF94F9BE}" presName="Name9" presStyleLbl="parChTrans1D2" presStyleIdx="1" presStyleCnt="2"/>
      <dgm:spPr/>
    </dgm:pt>
    <dgm:pt modelId="{AECBCF84-A883-447D-A40B-C0FA4ED26191}" type="pres">
      <dgm:prSet presAssocID="{B96CF7D2-A3DC-4F6B-8546-633FFF94F9BE}" presName="connTx" presStyleLbl="parChTrans1D2" presStyleIdx="1" presStyleCnt="2"/>
      <dgm:spPr/>
    </dgm:pt>
    <dgm:pt modelId="{B940927C-C459-4B03-ACB1-E624E375D742}" type="pres">
      <dgm:prSet presAssocID="{93828EB3-7DCA-4A3C-AE81-105E39485336}" presName="node" presStyleLbl="node1" presStyleIdx="1" presStyleCnt="2" custScaleX="67367" custScaleY="73542" custRadScaleRad="100049" custRadScaleInc="-86598">
        <dgm:presLayoutVars>
          <dgm:bulletEnabled val="1"/>
        </dgm:presLayoutVars>
      </dgm:prSet>
      <dgm:spPr/>
    </dgm:pt>
  </dgm:ptLst>
  <dgm:cxnLst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5424F437-0A47-4AD7-9DE1-03BFEDBA5475}" type="presOf" srcId="{B96CF7D2-A3DC-4F6B-8546-633FFF94F9BE}" destId="{A230888E-680A-40D9-98B7-68B055264267}" srcOrd="0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8BE74E4F-6D12-4AF6-8CAA-EA621E0AB236}" type="presOf" srcId="{728F92B6-7319-4EEA-ABD1-B57B78DC2F4F}" destId="{31E3C92C-F7CF-4874-8642-558CC883098A}" srcOrd="0" destOrd="0" presId="urn:microsoft.com/office/officeart/2005/8/layout/radial1"/>
    <dgm:cxn modelId="{B5DE3C70-34F9-4D2E-B61C-A4455C602D25}" type="presOf" srcId="{93828EB3-7DCA-4A3C-AE81-105E39485336}" destId="{B940927C-C459-4B03-ACB1-E624E375D742}" srcOrd="0" destOrd="0" presId="urn:microsoft.com/office/officeart/2005/8/layout/radial1"/>
    <dgm:cxn modelId="{9A1D30AD-A0E4-4CD1-A05F-C90D63515BB4}" type="presOf" srcId="{656B8C37-5E3D-46F4-9FB8-6299FB9A1ABA}" destId="{9EC14848-CF5E-4075-86C9-A87F7D6BD5DF}" srcOrd="1" destOrd="0" presId="urn:microsoft.com/office/officeart/2005/8/layout/radial1"/>
    <dgm:cxn modelId="{AA4A97B1-0F9A-423A-9514-4A5C230EF705}" type="presOf" srcId="{656B8C37-5E3D-46F4-9FB8-6299FB9A1ABA}" destId="{35179594-3AF6-4513-B9FF-9FBC5B2AF7C2}" srcOrd="0" destOrd="0" presId="urn:microsoft.com/office/officeart/2005/8/layout/radial1"/>
    <dgm:cxn modelId="{DAED72BA-8226-415B-A751-A59A9CC99F1B}" type="presOf" srcId="{B96CF7D2-A3DC-4F6B-8546-633FFF94F9BE}" destId="{AECBCF84-A883-447D-A40B-C0FA4ED26191}" srcOrd="1" destOrd="0" presId="urn:microsoft.com/office/officeart/2005/8/layout/radial1"/>
    <dgm:cxn modelId="{E4F8FEE8-A0E1-44C5-BFC9-375368228D87}" srcId="{BAA0EFBF-3ACF-485F-97DD-2CBD76D0F038}" destId="{93828EB3-7DCA-4A3C-AE81-105E39485336}" srcOrd="1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0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9BF9144B-BF3A-4234-9B3A-3DDA696CF8AD}" type="presParOf" srcId="{40380896-668B-49BD-A480-EF58451E7163}" destId="{35179594-3AF6-4513-B9FF-9FBC5B2AF7C2}" srcOrd="1" destOrd="0" presId="urn:microsoft.com/office/officeart/2005/8/layout/radial1"/>
    <dgm:cxn modelId="{415E4389-FA07-4A8B-84C7-EBEE02199866}" type="presParOf" srcId="{35179594-3AF6-4513-B9FF-9FBC5B2AF7C2}" destId="{9EC14848-CF5E-4075-86C9-A87F7D6BD5DF}" srcOrd="0" destOrd="0" presId="urn:microsoft.com/office/officeart/2005/8/layout/radial1"/>
    <dgm:cxn modelId="{60822F50-F04D-4083-A67C-EDD853077C7F}" type="presParOf" srcId="{40380896-668B-49BD-A480-EF58451E7163}" destId="{31E3C92C-F7CF-4874-8642-558CC883098A}" srcOrd="2" destOrd="0" presId="urn:microsoft.com/office/officeart/2005/8/layout/radial1"/>
    <dgm:cxn modelId="{3915A954-7338-4467-B9B8-6F487F40E9A0}" type="presParOf" srcId="{40380896-668B-49BD-A480-EF58451E7163}" destId="{A230888E-680A-40D9-98B7-68B055264267}" srcOrd="3" destOrd="0" presId="urn:microsoft.com/office/officeart/2005/8/layout/radial1"/>
    <dgm:cxn modelId="{908910FD-0D8B-44DC-8981-D3F0DF608FAD}" type="presParOf" srcId="{A230888E-680A-40D9-98B7-68B055264267}" destId="{AECBCF84-A883-447D-A40B-C0FA4ED26191}" srcOrd="0" destOrd="0" presId="urn:microsoft.com/office/officeart/2005/8/layout/radial1"/>
    <dgm:cxn modelId="{3DDE661C-5524-43FA-AB97-75A50D1991F3}" type="presParOf" srcId="{40380896-668B-49BD-A480-EF58451E7163}" destId="{B940927C-C459-4B03-ACB1-E624E375D742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ln w="6350"/>
      </dgm:spPr>
      <dgm:t>
        <a:bodyPr/>
        <a:lstStyle/>
        <a:p>
          <a:r>
            <a:rPr lang="en-US" dirty="0"/>
            <a:t>FDD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04063" custScaleY="77584"/>
      <dgm:spPr/>
    </dgm:pt>
    <dgm:pt modelId="{35179594-3AF6-4513-B9FF-9FBC5B2AF7C2}" type="pres">
      <dgm:prSet presAssocID="{656B8C37-5E3D-46F4-9FB8-6299FB9A1ABA}" presName="Name9" presStyleLbl="parChTrans1D2" presStyleIdx="0" presStyleCnt="2"/>
      <dgm:spPr/>
    </dgm:pt>
    <dgm:pt modelId="{9EC14848-CF5E-4075-86C9-A87F7D6BD5DF}" type="pres">
      <dgm:prSet presAssocID="{656B8C37-5E3D-46F4-9FB8-6299FB9A1ABA}" presName="connTx" presStyleLbl="parChTrans1D2" presStyleIdx="0" presStyleCnt="2"/>
      <dgm:spPr/>
    </dgm:pt>
    <dgm:pt modelId="{31E3C92C-F7CF-4874-8642-558CC883098A}" type="pres">
      <dgm:prSet presAssocID="{728F92B6-7319-4EEA-ABD1-B57B78DC2F4F}" presName="node" presStyleLbl="node1" presStyleIdx="0" presStyleCnt="2" custScaleX="70054" custScaleY="71869" custRadScaleRad="105130" custRadScaleInc="-110294">
        <dgm:presLayoutVars>
          <dgm:bulletEnabled val="1"/>
        </dgm:presLayoutVars>
      </dgm:prSet>
      <dgm:spPr/>
    </dgm:pt>
    <dgm:pt modelId="{A230888E-680A-40D9-98B7-68B055264267}" type="pres">
      <dgm:prSet presAssocID="{B96CF7D2-A3DC-4F6B-8546-633FFF94F9BE}" presName="Name9" presStyleLbl="parChTrans1D2" presStyleIdx="1" presStyleCnt="2"/>
      <dgm:spPr/>
    </dgm:pt>
    <dgm:pt modelId="{AECBCF84-A883-447D-A40B-C0FA4ED26191}" type="pres">
      <dgm:prSet presAssocID="{B96CF7D2-A3DC-4F6B-8546-633FFF94F9BE}" presName="connTx" presStyleLbl="parChTrans1D2" presStyleIdx="1" presStyleCnt="2"/>
      <dgm:spPr/>
    </dgm:pt>
    <dgm:pt modelId="{B940927C-C459-4B03-ACB1-E624E375D742}" type="pres">
      <dgm:prSet presAssocID="{93828EB3-7DCA-4A3C-AE81-105E39485336}" presName="node" presStyleLbl="node1" presStyleIdx="1" presStyleCnt="2" custScaleX="77045" custScaleY="79805" custRadScaleRad="108627" custRadScaleInc="164586">
        <dgm:presLayoutVars>
          <dgm:bulletEnabled val="1"/>
        </dgm:presLayoutVars>
      </dgm:prSet>
      <dgm:spPr/>
    </dgm:pt>
  </dgm:ptLst>
  <dgm:cxnLst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5424F437-0A47-4AD7-9DE1-03BFEDBA5475}" type="presOf" srcId="{B96CF7D2-A3DC-4F6B-8546-633FFF94F9BE}" destId="{A230888E-680A-40D9-98B7-68B055264267}" srcOrd="0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8BE74E4F-6D12-4AF6-8CAA-EA621E0AB236}" type="presOf" srcId="{728F92B6-7319-4EEA-ABD1-B57B78DC2F4F}" destId="{31E3C92C-F7CF-4874-8642-558CC883098A}" srcOrd="0" destOrd="0" presId="urn:microsoft.com/office/officeart/2005/8/layout/radial1"/>
    <dgm:cxn modelId="{B5DE3C70-34F9-4D2E-B61C-A4455C602D25}" type="presOf" srcId="{93828EB3-7DCA-4A3C-AE81-105E39485336}" destId="{B940927C-C459-4B03-ACB1-E624E375D742}" srcOrd="0" destOrd="0" presId="urn:microsoft.com/office/officeart/2005/8/layout/radial1"/>
    <dgm:cxn modelId="{9A1D30AD-A0E4-4CD1-A05F-C90D63515BB4}" type="presOf" srcId="{656B8C37-5E3D-46F4-9FB8-6299FB9A1ABA}" destId="{9EC14848-CF5E-4075-86C9-A87F7D6BD5DF}" srcOrd="1" destOrd="0" presId="urn:microsoft.com/office/officeart/2005/8/layout/radial1"/>
    <dgm:cxn modelId="{AA4A97B1-0F9A-423A-9514-4A5C230EF705}" type="presOf" srcId="{656B8C37-5E3D-46F4-9FB8-6299FB9A1ABA}" destId="{35179594-3AF6-4513-B9FF-9FBC5B2AF7C2}" srcOrd="0" destOrd="0" presId="urn:microsoft.com/office/officeart/2005/8/layout/radial1"/>
    <dgm:cxn modelId="{DAED72BA-8226-415B-A751-A59A9CC99F1B}" type="presOf" srcId="{B96CF7D2-A3DC-4F6B-8546-633FFF94F9BE}" destId="{AECBCF84-A883-447D-A40B-C0FA4ED26191}" srcOrd="1" destOrd="0" presId="urn:microsoft.com/office/officeart/2005/8/layout/radial1"/>
    <dgm:cxn modelId="{E4F8FEE8-A0E1-44C5-BFC9-375368228D87}" srcId="{BAA0EFBF-3ACF-485F-97DD-2CBD76D0F038}" destId="{93828EB3-7DCA-4A3C-AE81-105E39485336}" srcOrd="1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0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9BF9144B-BF3A-4234-9B3A-3DDA696CF8AD}" type="presParOf" srcId="{40380896-668B-49BD-A480-EF58451E7163}" destId="{35179594-3AF6-4513-B9FF-9FBC5B2AF7C2}" srcOrd="1" destOrd="0" presId="urn:microsoft.com/office/officeart/2005/8/layout/radial1"/>
    <dgm:cxn modelId="{415E4389-FA07-4A8B-84C7-EBEE02199866}" type="presParOf" srcId="{35179594-3AF6-4513-B9FF-9FBC5B2AF7C2}" destId="{9EC14848-CF5E-4075-86C9-A87F7D6BD5DF}" srcOrd="0" destOrd="0" presId="urn:microsoft.com/office/officeart/2005/8/layout/radial1"/>
    <dgm:cxn modelId="{60822F50-F04D-4083-A67C-EDD853077C7F}" type="presParOf" srcId="{40380896-668B-49BD-A480-EF58451E7163}" destId="{31E3C92C-F7CF-4874-8642-558CC883098A}" srcOrd="2" destOrd="0" presId="urn:microsoft.com/office/officeart/2005/8/layout/radial1"/>
    <dgm:cxn modelId="{3915A954-7338-4467-B9B8-6F487F40E9A0}" type="presParOf" srcId="{40380896-668B-49BD-A480-EF58451E7163}" destId="{A230888E-680A-40D9-98B7-68B055264267}" srcOrd="3" destOrd="0" presId="urn:microsoft.com/office/officeart/2005/8/layout/radial1"/>
    <dgm:cxn modelId="{908910FD-0D8B-44DC-8981-D3F0DF608FAD}" type="presParOf" srcId="{A230888E-680A-40D9-98B7-68B055264267}" destId="{AECBCF84-A883-447D-A40B-C0FA4ED26191}" srcOrd="0" destOrd="0" presId="urn:microsoft.com/office/officeart/2005/8/layout/radial1"/>
    <dgm:cxn modelId="{3DDE661C-5524-43FA-AB97-75A50D1991F3}" type="presParOf" srcId="{40380896-668B-49BD-A480-EF58451E7163}" destId="{B940927C-C459-4B03-ACB1-E624E375D742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14715" custScaleY="123005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3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21636" custScaleY="107093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3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21636" custScaleY="107093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42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21636" custScaleY="107093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04063" custScaleY="77584"/>
      <dgm:spPr/>
    </dgm:pt>
    <dgm:pt modelId="{35179594-3AF6-4513-B9FF-9FBC5B2AF7C2}" type="pres">
      <dgm:prSet presAssocID="{656B8C37-5E3D-46F4-9FB8-6299FB9A1ABA}" presName="Name9" presStyleLbl="parChTrans1D2" presStyleIdx="0" presStyleCnt="2"/>
      <dgm:spPr/>
    </dgm:pt>
    <dgm:pt modelId="{9EC14848-CF5E-4075-86C9-A87F7D6BD5DF}" type="pres">
      <dgm:prSet presAssocID="{656B8C37-5E3D-46F4-9FB8-6299FB9A1ABA}" presName="connTx" presStyleLbl="parChTrans1D2" presStyleIdx="0" presStyleCnt="2"/>
      <dgm:spPr/>
    </dgm:pt>
    <dgm:pt modelId="{31E3C92C-F7CF-4874-8642-558CC883098A}" type="pres">
      <dgm:prSet presAssocID="{728F92B6-7319-4EEA-ABD1-B57B78DC2F4F}" presName="node" presStyleLbl="node1" presStyleIdx="0" presStyleCnt="2" custScaleX="65975" custScaleY="67684" custRadScaleRad="104890" custRadScaleInc="31578">
        <dgm:presLayoutVars>
          <dgm:bulletEnabled val="1"/>
        </dgm:presLayoutVars>
      </dgm:prSet>
      <dgm:spPr/>
    </dgm:pt>
    <dgm:pt modelId="{A230888E-680A-40D9-98B7-68B055264267}" type="pres">
      <dgm:prSet presAssocID="{B96CF7D2-A3DC-4F6B-8546-633FFF94F9BE}" presName="Name9" presStyleLbl="parChTrans1D2" presStyleIdx="1" presStyleCnt="2"/>
      <dgm:spPr/>
    </dgm:pt>
    <dgm:pt modelId="{AECBCF84-A883-447D-A40B-C0FA4ED26191}" type="pres">
      <dgm:prSet presAssocID="{B96CF7D2-A3DC-4F6B-8546-633FFF94F9BE}" presName="connTx" presStyleLbl="parChTrans1D2" presStyleIdx="1" presStyleCnt="2"/>
      <dgm:spPr/>
    </dgm:pt>
    <dgm:pt modelId="{B940927C-C459-4B03-ACB1-E624E375D742}" type="pres">
      <dgm:prSet presAssocID="{93828EB3-7DCA-4A3C-AE81-105E39485336}" presName="node" presStyleLbl="node1" presStyleIdx="1" presStyleCnt="2" custScaleX="67367" custScaleY="73542" custRadScaleRad="100049" custRadScaleInc="-86598">
        <dgm:presLayoutVars>
          <dgm:bulletEnabled val="1"/>
        </dgm:presLayoutVars>
      </dgm:prSet>
      <dgm:spPr/>
    </dgm:pt>
  </dgm:ptLst>
  <dgm:cxnLst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5424F437-0A47-4AD7-9DE1-03BFEDBA5475}" type="presOf" srcId="{B96CF7D2-A3DC-4F6B-8546-633FFF94F9BE}" destId="{A230888E-680A-40D9-98B7-68B055264267}" srcOrd="0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8BE74E4F-6D12-4AF6-8CAA-EA621E0AB236}" type="presOf" srcId="{728F92B6-7319-4EEA-ABD1-B57B78DC2F4F}" destId="{31E3C92C-F7CF-4874-8642-558CC883098A}" srcOrd="0" destOrd="0" presId="urn:microsoft.com/office/officeart/2005/8/layout/radial1"/>
    <dgm:cxn modelId="{B5DE3C70-34F9-4D2E-B61C-A4455C602D25}" type="presOf" srcId="{93828EB3-7DCA-4A3C-AE81-105E39485336}" destId="{B940927C-C459-4B03-ACB1-E624E375D742}" srcOrd="0" destOrd="0" presId="urn:microsoft.com/office/officeart/2005/8/layout/radial1"/>
    <dgm:cxn modelId="{9A1D30AD-A0E4-4CD1-A05F-C90D63515BB4}" type="presOf" srcId="{656B8C37-5E3D-46F4-9FB8-6299FB9A1ABA}" destId="{9EC14848-CF5E-4075-86C9-A87F7D6BD5DF}" srcOrd="1" destOrd="0" presId="urn:microsoft.com/office/officeart/2005/8/layout/radial1"/>
    <dgm:cxn modelId="{AA4A97B1-0F9A-423A-9514-4A5C230EF705}" type="presOf" srcId="{656B8C37-5E3D-46F4-9FB8-6299FB9A1ABA}" destId="{35179594-3AF6-4513-B9FF-9FBC5B2AF7C2}" srcOrd="0" destOrd="0" presId="urn:microsoft.com/office/officeart/2005/8/layout/radial1"/>
    <dgm:cxn modelId="{DAED72BA-8226-415B-A751-A59A9CC99F1B}" type="presOf" srcId="{B96CF7D2-A3DC-4F6B-8546-633FFF94F9BE}" destId="{AECBCF84-A883-447D-A40B-C0FA4ED26191}" srcOrd="1" destOrd="0" presId="urn:microsoft.com/office/officeart/2005/8/layout/radial1"/>
    <dgm:cxn modelId="{E4F8FEE8-A0E1-44C5-BFC9-375368228D87}" srcId="{BAA0EFBF-3ACF-485F-97DD-2CBD76D0F038}" destId="{93828EB3-7DCA-4A3C-AE81-105E39485336}" srcOrd="1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0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9BF9144B-BF3A-4234-9B3A-3DDA696CF8AD}" type="presParOf" srcId="{40380896-668B-49BD-A480-EF58451E7163}" destId="{35179594-3AF6-4513-B9FF-9FBC5B2AF7C2}" srcOrd="1" destOrd="0" presId="urn:microsoft.com/office/officeart/2005/8/layout/radial1"/>
    <dgm:cxn modelId="{415E4389-FA07-4A8B-84C7-EBEE02199866}" type="presParOf" srcId="{35179594-3AF6-4513-B9FF-9FBC5B2AF7C2}" destId="{9EC14848-CF5E-4075-86C9-A87F7D6BD5DF}" srcOrd="0" destOrd="0" presId="urn:microsoft.com/office/officeart/2005/8/layout/radial1"/>
    <dgm:cxn modelId="{60822F50-F04D-4083-A67C-EDD853077C7F}" type="presParOf" srcId="{40380896-668B-49BD-A480-EF58451E7163}" destId="{31E3C92C-F7CF-4874-8642-558CC883098A}" srcOrd="2" destOrd="0" presId="urn:microsoft.com/office/officeart/2005/8/layout/radial1"/>
    <dgm:cxn modelId="{3915A954-7338-4467-B9B8-6F487F40E9A0}" type="presParOf" srcId="{40380896-668B-49BD-A480-EF58451E7163}" destId="{A230888E-680A-40D9-98B7-68B055264267}" srcOrd="3" destOrd="0" presId="urn:microsoft.com/office/officeart/2005/8/layout/radial1"/>
    <dgm:cxn modelId="{908910FD-0D8B-44DC-8981-D3F0DF608FAD}" type="presParOf" srcId="{A230888E-680A-40D9-98B7-68B055264267}" destId="{AECBCF84-A883-447D-A40B-C0FA4ED26191}" srcOrd="0" destOrd="0" presId="urn:microsoft.com/office/officeart/2005/8/layout/radial1"/>
    <dgm:cxn modelId="{3DDE661C-5524-43FA-AB97-75A50D1991F3}" type="presParOf" srcId="{40380896-668B-49BD-A480-EF58451E7163}" destId="{B940927C-C459-4B03-ACB1-E624E375D742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ln w="6350"/>
      </dgm:spPr>
      <dgm:t>
        <a:bodyPr/>
        <a:lstStyle/>
        <a:p>
          <a:r>
            <a:rPr lang="en-US" dirty="0"/>
            <a:t>FDD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04063" custScaleY="77584"/>
      <dgm:spPr/>
    </dgm:pt>
    <dgm:pt modelId="{35179594-3AF6-4513-B9FF-9FBC5B2AF7C2}" type="pres">
      <dgm:prSet presAssocID="{656B8C37-5E3D-46F4-9FB8-6299FB9A1ABA}" presName="Name9" presStyleLbl="parChTrans1D2" presStyleIdx="0" presStyleCnt="2"/>
      <dgm:spPr/>
    </dgm:pt>
    <dgm:pt modelId="{9EC14848-CF5E-4075-86C9-A87F7D6BD5DF}" type="pres">
      <dgm:prSet presAssocID="{656B8C37-5E3D-46F4-9FB8-6299FB9A1ABA}" presName="connTx" presStyleLbl="parChTrans1D2" presStyleIdx="0" presStyleCnt="2"/>
      <dgm:spPr/>
    </dgm:pt>
    <dgm:pt modelId="{31E3C92C-F7CF-4874-8642-558CC883098A}" type="pres">
      <dgm:prSet presAssocID="{728F92B6-7319-4EEA-ABD1-B57B78DC2F4F}" presName="node" presStyleLbl="node1" presStyleIdx="0" presStyleCnt="2" custScaleX="70054" custScaleY="71869" custRadScaleRad="105130" custRadScaleInc="-110294">
        <dgm:presLayoutVars>
          <dgm:bulletEnabled val="1"/>
        </dgm:presLayoutVars>
      </dgm:prSet>
      <dgm:spPr/>
    </dgm:pt>
    <dgm:pt modelId="{A230888E-680A-40D9-98B7-68B055264267}" type="pres">
      <dgm:prSet presAssocID="{B96CF7D2-A3DC-4F6B-8546-633FFF94F9BE}" presName="Name9" presStyleLbl="parChTrans1D2" presStyleIdx="1" presStyleCnt="2"/>
      <dgm:spPr/>
    </dgm:pt>
    <dgm:pt modelId="{AECBCF84-A883-447D-A40B-C0FA4ED26191}" type="pres">
      <dgm:prSet presAssocID="{B96CF7D2-A3DC-4F6B-8546-633FFF94F9BE}" presName="connTx" presStyleLbl="parChTrans1D2" presStyleIdx="1" presStyleCnt="2"/>
      <dgm:spPr/>
    </dgm:pt>
    <dgm:pt modelId="{B940927C-C459-4B03-ACB1-E624E375D742}" type="pres">
      <dgm:prSet presAssocID="{93828EB3-7DCA-4A3C-AE81-105E39485336}" presName="node" presStyleLbl="node1" presStyleIdx="1" presStyleCnt="2" custScaleX="77045" custScaleY="79805" custRadScaleRad="108627" custRadScaleInc="164586">
        <dgm:presLayoutVars>
          <dgm:bulletEnabled val="1"/>
        </dgm:presLayoutVars>
      </dgm:prSet>
      <dgm:spPr/>
    </dgm:pt>
  </dgm:ptLst>
  <dgm:cxnLst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5424F437-0A47-4AD7-9DE1-03BFEDBA5475}" type="presOf" srcId="{B96CF7D2-A3DC-4F6B-8546-633FFF94F9BE}" destId="{A230888E-680A-40D9-98B7-68B055264267}" srcOrd="0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8BE74E4F-6D12-4AF6-8CAA-EA621E0AB236}" type="presOf" srcId="{728F92B6-7319-4EEA-ABD1-B57B78DC2F4F}" destId="{31E3C92C-F7CF-4874-8642-558CC883098A}" srcOrd="0" destOrd="0" presId="urn:microsoft.com/office/officeart/2005/8/layout/radial1"/>
    <dgm:cxn modelId="{B5DE3C70-34F9-4D2E-B61C-A4455C602D25}" type="presOf" srcId="{93828EB3-7DCA-4A3C-AE81-105E39485336}" destId="{B940927C-C459-4B03-ACB1-E624E375D742}" srcOrd="0" destOrd="0" presId="urn:microsoft.com/office/officeart/2005/8/layout/radial1"/>
    <dgm:cxn modelId="{9A1D30AD-A0E4-4CD1-A05F-C90D63515BB4}" type="presOf" srcId="{656B8C37-5E3D-46F4-9FB8-6299FB9A1ABA}" destId="{9EC14848-CF5E-4075-86C9-A87F7D6BD5DF}" srcOrd="1" destOrd="0" presId="urn:microsoft.com/office/officeart/2005/8/layout/radial1"/>
    <dgm:cxn modelId="{AA4A97B1-0F9A-423A-9514-4A5C230EF705}" type="presOf" srcId="{656B8C37-5E3D-46F4-9FB8-6299FB9A1ABA}" destId="{35179594-3AF6-4513-B9FF-9FBC5B2AF7C2}" srcOrd="0" destOrd="0" presId="urn:microsoft.com/office/officeart/2005/8/layout/radial1"/>
    <dgm:cxn modelId="{DAED72BA-8226-415B-A751-A59A9CC99F1B}" type="presOf" srcId="{B96CF7D2-A3DC-4F6B-8546-633FFF94F9BE}" destId="{AECBCF84-A883-447D-A40B-C0FA4ED26191}" srcOrd="1" destOrd="0" presId="urn:microsoft.com/office/officeart/2005/8/layout/radial1"/>
    <dgm:cxn modelId="{E4F8FEE8-A0E1-44C5-BFC9-375368228D87}" srcId="{BAA0EFBF-3ACF-485F-97DD-2CBD76D0F038}" destId="{93828EB3-7DCA-4A3C-AE81-105E39485336}" srcOrd="1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0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9BF9144B-BF3A-4234-9B3A-3DDA696CF8AD}" type="presParOf" srcId="{40380896-668B-49BD-A480-EF58451E7163}" destId="{35179594-3AF6-4513-B9FF-9FBC5B2AF7C2}" srcOrd="1" destOrd="0" presId="urn:microsoft.com/office/officeart/2005/8/layout/radial1"/>
    <dgm:cxn modelId="{415E4389-FA07-4A8B-84C7-EBEE02199866}" type="presParOf" srcId="{35179594-3AF6-4513-B9FF-9FBC5B2AF7C2}" destId="{9EC14848-CF5E-4075-86C9-A87F7D6BD5DF}" srcOrd="0" destOrd="0" presId="urn:microsoft.com/office/officeart/2005/8/layout/radial1"/>
    <dgm:cxn modelId="{60822F50-F04D-4083-A67C-EDD853077C7F}" type="presParOf" srcId="{40380896-668B-49BD-A480-EF58451E7163}" destId="{31E3C92C-F7CF-4874-8642-558CC883098A}" srcOrd="2" destOrd="0" presId="urn:microsoft.com/office/officeart/2005/8/layout/radial1"/>
    <dgm:cxn modelId="{3915A954-7338-4467-B9B8-6F487F40E9A0}" type="presParOf" srcId="{40380896-668B-49BD-A480-EF58451E7163}" destId="{A230888E-680A-40D9-98B7-68B055264267}" srcOrd="3" destOrd="0" presId="urn:microsoft.com/office/officeart/2005/8/layout/radial1"/>
    <dgm:cxn modelId="{908910FD-0D8B-44DC-8981-D3F0DF608FAD}" type="presParOf" srcId="{A230888E-680A-40D9-98B7-68B055264267}" destId="{AECBCF84-A883-447D-A40B-C0FA4ED26191}" srcOrd="0" destOrd="0" presId="urn:microsoft.com/office/officeart/2005/8/layout/radial1"/>
    <dgm:cxn modelId="{3DDE661C-5524-43FA-AB97-75A50D1991F3}" type="presParOf" srcId="{40380896-668B-49BD-A480-EF58451E7163}" destId="{B940927C-C459-4B03-ACB1-E624E375D742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228A28-151E-49F7-97DE-3E725C0F4856}" type="doc">
      <dgm:prSet loTypeId="urn:microsoft.com/office/officeart/2005/8/layout/radial6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62284F9C-AF9B-479F-BDA0-91A731148689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DBC76FF3-EE3E-449D-8211-71680FF54F3C}" type="parTrans" cxnId="{48FE35A5-8AD5-42F9-89FA-505B9C264601}">
      <dgm:prSet/>
      <dgm:spPr/>
      <dgm:t>
        <a:bodyPr/>
        <a:lstStyle/>
        <a:p>
          <a:endParaRPr lang="en-US"/>
        </a:p>
      </dgm:t>
    </dgm:pt>
    <dgm:pt modelId="{0795FBE3-B943-45EF-B5A2-CE765D0DC925}" type="sibTrans" cxnId="{48FE35A5-8AD5-42F9-89FA-505B9C264601}">
      <dgm:prSet/>
      <dgm:spPr/>
      <dgm:t>
        <a:bodyPr/>
        <a:lstStyle/>
        <a:p>
          <a:endParaRPr lang="en-US"/>
        </a:p>
      </dgm:t>
    </dgm:pt>
    <dgm:pt modelId="{1D2C95A5-2110-4C7F-9A54-0F6B9D9DC889}">
      <dgm:prSet phldrT="[Text]"/>
      <dgm:spPr/>
      <dgm:t>
        <a:bodyPr/>
        <a:lstStyle/>
        <a:p>
          <a:r>
            <a:rPr lang="en-US" dirty="0"/>
            <a:t>D</a:t>
          </a:r>
        </a:p>
      </dgm:t>
    </dgm:pt>
    <dgm:pt modelId="{101823E0-824F-432B-9CB0-113A695B747D}" type="parTrans" cxnId="{C20BEE76-89AE-47BC-877F-A27E10EE7F42}">
      <dgm:prSet/>
      <dgm:spPr/>
      <dgm:t>
        <a:bodyPr/>
        <a:lstStyle/>
        <a:p>
          <a:endParaRPr lang="en-US"/>
        </a:p>
      </dgm:t>
    </dgm:pt>
    <dgm:pt modelId="{1E2BCFFE-7677-4518-9A47-1D4E195BAF02}" type="sibTrans" cxnId="{C20BEE76-89AE-47BC-877F-A27E10EE7F42}">
      <dgm:prSet/>
      <dgm:spPr/>
      <dgm:t>
        <a:bodyPr/>
        <a:lstStyle/>
        <a:p>
          <a:endParaRPr lang="en-US"/>
        </a:p>
      </dgm:t>
    </dgm:pt>
    <dgm:pt modelId="{844ECD80-7FFE-4F65-9377-EF697BF47053}">
      <dgm:prSet phldrT="[Text]"/>
      <dgm:spPr/>
      <dgm:t>
        <a:bodyPr/>
        <a:lstStyle/>
        <a:p>
          <a:r>
            <a:rPr lang="en-US" dirty="0"/>
            <a:t>D</a:t>
          </a:r>
        </a:p>
      </dgm:t>
    </dgm:pt>
    <dgm:pt modelId="{C18F2ED2-5B18-4270-843B-F7D8E17DE92C}" type="parTrans" cxnId="{EBBF2DB3-AA1E-4F12-BEBC-92BA43DB2824}">
      <dgm:prSet/>
      <dgm:spPr/>
      <dgm:t>
        <a:bodyPr/>
        <a:lstStyle/>
        <a:p>
          <a:endParaRPr lang="en-US"/>
        </a:p>
      </dgm:t>
    </dgm:pt>
    <dgm:pt modelId="{B04AF97C-077E-4AA1-A3E2-F7C268F34451}" type="sibTrans" cxnId="{EBBF2DB3-AA1E-4F12-BEBC-92BA43DB2824}">
      <dgm:prSet/>
      <dgm:spPr/>
      <dgm:t>
        <a:bodyPr/>
        <a:lstStyle/>
        <a:p>
          <a:endParaRPr lang="en-US"/>
        </a:p>
      </dgm:t>
    </dgm:pt>
    <dgm:pt modelId="{704E5D54-D1C3-46A9-9E8A-D912148F0E60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222D2F9A-BAE4-43EB-BD81-AAD8BFF50CF6}" type="parTrans" cxnId="{1833EA36-5F77-4229-BD47-C47AE114B9EA}">
      <dgm:prSet/>
      <dgm:spPr/>
      <dgm:t>
        <a:bodyPr/>
        <a:lstStyle/>
        <a:p>
          <a:endParaRPr lang="en-US"/>
        </a:p>
      </dgm:t>
    </dgm:pt>
    <dgm:pt modelId="{1218CA31-C9C5-4EB6-B8C4-8DBFF1E8FC1B}" type="sibTrans" cxnId="{1833EA36-5F77-4229-BD47-C47AE114B9EA}">
      <dgm:prSet/>
      <dgm:spPr/>
      <dgm:t>
        <a:bodyPr/>
        <a:lstStyle/>
        <a:p>
          <a:endParaRPr lang="en-US"/>
        </a:p>
      </dgm:t>
    </dgm:pt>
    <dgm:pt modelId="{5801EEBA-12B0-45A5-B131-888C92241E5E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0D53DB22-9EBB-421E-B3E4-4CFD622153D0}" type="sibTrans" cxnId="{5CA30FBC-4BB3-495E-BB9D-B1DB9CF902F1}">
      <dgm:prSet/>
      <dgm:spPr/>
      <dgm:t>
        <a:bodyPr/>
        <a:lstStyle/>
        <a:p>
          <a:endParaRPr lang="en-US"/>
        </a:p>
      </dgm:t>
    </dgm:pt>
    <dgm:pt modelId="{E5A77260-E526-49B2-8069-D6BE6CFC7182}" type="parTrans" cxnId="{5CA30FBC-4BB3-495E-BB9D-B1DB9CF902F1}">
      <dgm:prSet/>
      <dgm:spPr/>
      <dgm:t>
        <a:bodyPr/>
        <a:lstStyle/>
        <a:p>
          <a:endParaRPr lang="en-US"/>
        </a:p>
      </dgm:t>
    </dgm:pt>
    <dgm:pt modelId="{C67B2ECB-D11E-4E22-B664-CF164DC1AB8C}" type="pres">
      <dgm:prSet presAssocID="{64228A28-151E-49F7-97DE-3E725C0F485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691BE3E-FFA8-4AE5-BDDA-A32249AFDD22}" type="pres">
      <dgm:prSet presAssocID="{62284F9C-AF9B-479F-BDA0-91A731148689}" presName="centerShape" presStyleLbl="node0" presStyleIdx="0" presStyleCnt="1"/>
      <dgm:spPr/>
    </dgm:pt>
    <dgm:pt modelId="{15DA11F9-19E7-4F5A-8248-3B2675A3A00D}" type="pres">
      <dgm:prSet presAssocID="{1D2C95A5-2110-4C7F-9A54-0F6B9D9DC889}" presName="node" presStyleLbl="node1" presStyleIdx="0" presStyleCnt="4" custRadScaleRad="100399" custRadScaleInc="17034">
        <dgm:presLayoutVars>
          <dgm:bulletEnabled val="1"/>
        </dgm:presLayoutVars>
      </dgm:prSet>
      <dgm:spPr/>
    </dgm:pt>
    <dgm:pt modelId="{20599ADB-6189-4593-8A3A-C37C3D641398}" type="pres">
      <dgm:prSet presAssocID="{1D2C95A5-2110-4C7F-9A54-0F6B9D9DC889}" presName="dummy" presStyleCnt="0"/>
      <dgm:spPr/>
    </dgm:pt>
    <dgm:pt modelId="{3D9037B8-02CC-45EE-8BB4-93DF65E39EC3}" type="pres">
      <dgm:prSet presAssocID="{1E2BCFFE-7677-4518-9A47-1D4E195BAF02}" presName="sibTrans" presStyleLbl="sibTrans2D1" presStyleIdx="0" presStyleCnt="4"/>
      <dgm:spPr/>
    </dgm:pt>
    <dgm:pt modelId="{D88F98A8-63ED-462C-831E-3A1FBF850EF1}" type="pres">
      <dgm:prSet presAssocID="{5801EEBA-12B0-45A5-B131-888C92241E5E}" presName="node" presStyleLbl="node1" presStyleIdx="1" presStyleCnt="4" custRadScaleRad="104568" custRadScaleInc="-8170">
        <dgm:presLayoutVars>
          <dgm:bulletEnabled val="1"/>
        </dgm:presLayoutVars>
      </dgm:prSet>
      <dgm:spPr/>
    </dgm:pt>
    <dgm:pt modelId="{A16D28CC-5EBB-4449-AC6E-FA47B2BB7033}" type="pres">
      <dgm:prSet presAssocID="{5801EEBA-12B0-45A5-B131-888C92241E5E}" presName="dummy" presStyleCnt="0"/>
      <dgm:spPr/>
    </dgm:pt>
    <dgm:pt modelId="{8A43526E-914A-474B-9FBA-11126970677A}" type="pres">
      <dgm:prSet presAssocID="{0D53DB22-9EBB-421E-B3E4-4CFD622153D0}" presName="sibTrans" presStyleLbl="sibTrans2D1" presStyleIdx="1" presStyleCnt="4"/>
      <dgm:spPr/>
    </dgm:pt>
    <dgm:pt modelId="{CC28E3EC-1E17-42D4-87CF-586497AB6028}" type="pres">
      <dgm:prSet presAssocID="{844ECD80-7FFE-4F65-9377-EF697BF47053}" presName="node" presStyleLbl="node1" presStyleIdx="2" presStyleCnt="4" custRadScaleRad="95946" custRadScaleInc="-17827">
        <dgm:presLayoutVars>
          <dgm:bulletEnabled val="1"/>
        </dgm:presLayoutVars>
      </dgm:prSet>
      <dgm:spPr/>
    </dgm:pt>
    <dgm:pt modelId="{AB2070A5-4E91-42A0-93F5-3FD67127E07E}" type="pres">
      <dgm:prSet presAssocID="{844ECD80-7FFE-4F65-9377-EF697BF47053}" presName="dummy" presStyleCnt="0"/>
      <dgm:spPr/>
    </dgm:pt>
    <dgm:pt modelId="{9A875F18-3B76-4E64-8E93-A4C1E9FBEFBF}" type="pres">
      <dgm:prSet presAssocID="{B04AF97C-077E-4AA1-A3E2-F7C268F34451}" presName="sibTrans" presStyleLbl="sibTrans2D1" presStyleIdx="2" presStyleCnt="4"/>
      <dgm:spPr/>
    </dgm:pt>
    <dgm:pt modelId="{D694F5E2-54E7-4BE3-B9A5-05BBFF9DD976}" type="pres">
      <dgm:prSet presAssocID="{704E5D54-D1C3-46A9-9E8A-D912148F0E60}" presName="node" presStyleLbl="node1" presStyleIdx="3" presStyleCnt="4" custRadScaleRad="122922" custRadScaleInc="-121888">
        <dgm:presLayoutVars>
          <dgm:bulletEnabled val="1"/>
        </dgm:presLayoutVars>
      </dgm:prSet>
      <dgm:spPr/>
    </dgm:pt>
    <dgm:pt modelId="{AD36C26A-67C9-4D7A-8C1A-310596D42AEC}" type="pres">
      <dgm:prSet presAssocID="{704E5D54-D1C3-46A9-9E8A-D912148F0E60}" presName="dummy" presStyleCnt="0"/>
      <dgm:spPr/>
    </dgm:pt>
    <dgm:pt modelId="{764BD56B-DB67-4FD5-84C0-13A037AA6005}" type="pres">
      <dgm:prSet presAssocID="{1218CA31-C9C5-4EB6-B8C4-8DBFF1E8FC1B}" presName="sibTrans" presStyleLbl="sibTrans2D1" presStyleIdx="3" presStyleCnt="4"/>
      <dgm:spPr/>
    </dgm:pt>
  </dgm:ptLst>
  <dgm:cxnLst>
    <dgm:cxn modelId="{EA01451A-87BF-432E-A732-AE30013CFE98}" type="presOf" srcId="{844ECD80-7FFE-4F65-9377-EF697BF47053}" destId="{CC28E3EC-1E17-42D4-87CF-586497AB6028}" srcOrd="0" destOrd="0" presId="urn:microsoft.com/office/officeart/2005/8/layout/radial6"/>
    <dgm:cxn modelId="{3826092D-3283-4A5B-8C72-3194EDDED280}" type="presOf" srcId="{1218CA31-C9C5-4EB6-B8C4-8DBFF1E8FC1B}" destId="{764BD56B-DB67-4FD5-84C0-13A037AA6005}" srcOrd="0" destOrd="0" presId="urn:microsoft.com/office/officeart/2005/8/layout/radial6"/>
    <dgm:cxn modelId="{1833EA36-5F77-4229-BD47-C47AE114B9EA}" srcId="{62284F9C-AF9B-479F-BDA0-91A731148689}" destId="{704E5D54-D1C3-46A9-9E8A-D912148F0E60}" srcOrd="3" destOrd="0" parTransId="{222D2F9A-BAE4-43EB-BD81-AAD8BFF50CF6}" sibTransId="{1218CA31-C9C5-4EB6-B8C4-8DBFF1E8FC1B}"/>
    <dgm:cxn modelId="{C20BEE76-89AE-47BC-877F-A27E10EE7F42}" srcId="{62284F9C-AF9B-479F-BDA0-91A731148689}" destId="{1D2C95A5-2110-4C7F-9A54-0F6B9D9DC889}" srcOrd="0" destOrd="0" parTransId="{101823E0-824F-432B-9CB0-113A695B747D}" sibTransId="{1E2BCFFE-7677-4518-9A47-1D4E195BAF02}"/>
    <dgm:cxn modelId="{6AA4998E-989E-4180-ADDB-48CE549D1517}" type="presOf" srcId="{1D2C95A5-2110-4C7F-9A54-0F6B9D9DC889}" destId="{15DA11F9-19E7-4F5A-8248-3B2675A3A00D}" srcOrd="0" destOrd="0" presId="urn:microsoft.com/office/officeart/2005/8/layout/radial6"/>
    <dgm:cxn modelId="{23D15194-04FC-42A8-943D-1288563DB6F4}" type="presOf" srcId="{5801EEBA-12B0-45A5-B131-888C92241E5E}" destId="{D88F98A8-63ED-462C-831E-3A1FBF850EF1}" srcOrd="0" destOrd="0" presId="urn:microsoft.com/office/officeart/2005/8/layout/radial6"/>
    <dgm:cxn modelId="{50F0A49F-AE53-4CB7-98C0-7384E285E105}" type="presOf" srcId="{0D53DB22-9EBB-421E-B3E4-4CFD622153D0}" destId="{8A43526E-914A-474B-9FBA-11126970677A}" srcOrd="0" destOrd="0" presId="urn:microsoft.com/office/officeart/2005/8/layout/radial6"/>
    <dgm:cxn modelId="{48FE35A5-8AD5-42F9-89FA-505B9C264601}" srcId="{64228A28-151E-49F7-97DE-3E725C0F4856}" destId="{62284F9C-AF9B-479F-BDA0-91A731148689}" srcOrd="0" destOrd="0" parTransId="{DBC76FF3-EE3E-449D-8211-71680FF54F3C}" sibTransId="{0795FBE3-B943-45EF-B5A2-CE765D0DC925}"/>
    <dgm:cxn modelId="{99DED1AC-C3CB-4A29-AAF4-98C77687B3EC}" type="presOf" srcId="{B04AF97C-077E-4AA1-A3E2-F7C268F34451}" destId="{9A875F18-3B76-4E64-8E93-A4C1E9FBEFBF}" srcOrd="0" destOrd="0" presId="urn:microsoft.com/office/officeart/2005/8/layout/radial6"/>
    <dgm:cxn modelId="{6A950DB2-B1CC-4B15-BD72-D43E86A2065A}" type="presOf" srcId="{704E5D54-D1C3-46A9-9E8A-D912148F0E60}" destId="{D694F5E2-54E7-4BE3-B9A5-05BBFF9DD976}" srcOrd="0" destOrd="0" presId="urn:microsoft.com/office/officeart/2005/8/layout/radial6"/>
    <dgm:cxn modelId="{EBBF2DB3-AA1E-4F12-BEBC-92BA43DB2824}" srcId="{62284F9C-AF9B-479F-BDA0-91A731148689}" destId="{844ECD80-7FFE-4F65-9377-EF697BF47053}" srcOrd="2" destOrd="0" parTransId="{C18F2ED2-5B18-4270-843B-F7D8E17DE92C}" sibTransId="{B04AF97C-077E-4AA1-A3E2-F7C268F34451}"/>
    <dgm:cxn modelId="{FB7CF9BA-F5FE-4B30-9894-4332150EE295}" type="presOf" srcId="{1E2BCFFE-7677-4518-9A47-1D4E195BAF02}" destId="{3D9037B8-02CC-45EE-8BB4-93DF65E39EC3}" srcOrd="0" destOrd="0" presId="urn:microsoft.com/office/officeart/2005/8/layout/radial6"/>
    <dgm:cxn modelId="{5CA30FBC-4BB3-495E-BB9D-B1DB9CF902F1}" srcId="{62284F9C-AF9B-479F-BDA0-91A731148689}" destId="{5801EEBA-12B0-45A5-B131-888C92241E5E}" srcOrd="1" destOrd="0" parTransId="{E5A77260-E526-49B2-8069-D6BE6CFC7182}" sibTransId="{0D53DB22-9EBB-421E-B3E4-4CFD622153D0}"/>
    <dgm:cxn modelId="{68F7B2BD-AC5C-4BFE-8EF7-10567FC41D8E}" type="presOf" srcId="{62284F9C-AF9B-479F-BDA0-91A731148689}" destId="{E691BE3E-FFA8-4AE5-BDDA-A32249AFDD22}" srcOrd="0" destOrd="0" presId="urn:microsoft.com/office/officeart/2005/8/layout/radial6"/>
    <dgm:cxn modelId="{B48DACEC-134B-4EC1-91A1-37BAB695E910}" type="presOf" srcId="{64228A28-151E-49F7-97DE-3E725C0F4856}" destId="{C67B2ECB-D11E-4E22-B664-CF164DC1AB8C}" srcOrd="0" destOrd="0" presId="urn:microsoft.com/office/officeart/2005/8/layout/radial6"/>
    <dgm:cxn modelId="{A2604D96-F7BB-4262-9CC2-6CC829A41997}" type="presParOf" srcId="{C67B2ECB-D11E-4E22-B664-CF164DC1AB8C}" destId="{E691BE3E-FFA8-4AE5-BDDA-A32249AFDD22}" srcOrd="0" destOrd="0" presId="urn:microsoft.com/office/officeart/2005/8/layout/radial6"/>
    <dgm:cxn modelId="{DD6D3ACE-F440-4295-9C5F-94E089C2703B}" type="presParOf" srcId="{C67B2ECB-D11E-4E22-B664-CF164DC1AB8C}" destId="{15DA11F9-19E7-4F5A-8248-3B2675A3A00D}" srcOrd="1" destOrd="0" presId="urn:microsoft.com/office/officeart/2005/8/layout/radial6"/>
    <dgm:cxn modelId="{3A5E4EBD-E35D-4D9D-89FB-1635652083E1}" type="presParOf" srcId="{C67B2ECB-D11E-4E22-B664-CF164DC1AB8C}" destId="{20599ADB-6189-4593-8A3A-C37C3D641398}" srcOrd="2" destOrd="0" presId="urn:microsoft.com/office/officeart/2005/8/layout/radial6"/>
    <dgm:cxn modelId="{56892437-43F3-4A16-9057-760CF25553F6}" type="presParOf" srcId="{C67B2ECB-D11E-4E22-B664-CF164DC1AB8C}" destId="{3D9037B8-02CC-45EE-8BB4-93DF65E39EC3}" srcOrd="3" destOrd="0" presId="urn:microsoft.com/office/officeart/2005/8/layout/radial6"/>
    <dgm:cxn modelId="{FA21E60C-E3E1-40B9-9980-88CF745E1245}" type="presParOf" srcId="{C67B2ECB-D11E-4E22-B664-CF164DC1AB8C}" destId="{D88F98A8-63ED-462C-831E-3A1FBF850EF1}" srcOrd="4" destOrd="0" presId="urn:microsoft.com/office/officeart/2005/8/layout/radial6"/>
    <dgm:cxn modelId="{EFED7972-564B-4F2E-8E58-4F4C22DA628D}" type="presParOf" srcId="{C67B2ECB-D11E-4E22-B664-CF164DC1AB8C}" destId="{A16D28CC-5EBB-4449-AC6E-FA47B2BB7033}" srcOrd="5" destOrd="0" presId="urn:microsoft.com/office/officeart/2005/8/layout/radial6"/>
    <dgm:cxn modelId="{5F0315C0-7BE4-41F2-ABA8-F18A2AA16966}" type="presParOf" srcId="{C67B2ECB-D11E-4E22-B664-CF164DC1AB8C}" destId="{8A43526E-914A-474B-9FBA-11126970677A}" srcOrd="6" destOrd="0" presId="urn:microsoft.com/office/officeart/2005/8/layout/radial6"/>
    <dgm:cxn modelId="{C3CF60E6-E578-4A44-84B8-FC0BC9C88E47}" type="presParOf" srcId="{C67B2ECB-D11E-4E22-B664-CF164DC1AB8C}" destId="{CC28E3EC-1E17-42D4-87CF-586497AB6028}" srcOrd="7" destOrd="0" presId="urn:microsoft.com/office/officeart/2005/8/layout/radial6"/>
    <dgm:cxn modelId="{902C149A-7D6A-4543-BAB2-237EE401CC6F}" type="presParOf" srcId="{C67B2ECB-D11E-4E22-B664-CF164DC1AB8C}" destId="{AB2070A5-4E91-42A0-93F5-3FD67127E07E}" srcOrd="8" destOrd="0" presId="urn:microsoft.com/office/officeart/2005/8/layout/radial6"/>
    <dgm:cxn modelId="{FCE3C6F0-F21D-40B3-A757-4BA3DE55F92B}" type="presParOf" srcId="{C67B2ECB-D11E-4E22-B664-CF164DC1AB8C}" destId="{9A875F18-3B76-4E64-8E93-A4C1E9FBEFBF}" srcOrd="9" destOrd="0" presId="urn:microsoft.com/office/officeart/2005/8/layout/radial6"/>
    <dgm:cxn modelId="{6C2BA67D-70C9-4310-BE5B-842C6018DA95}" type="presParOf" srcId="{C67B2ECB-D11E-4E22-B664-CF164DC1AB8C}" destId="{D694F5E2-54E7-4BE3-B9A5-05BBFF9DD976}" srcOrd="10" destOrd="0" presId="urn:microsoft.com/office/officeart/2005/8/layout/radial6"/>
    <dgm:cxn modelId="{3CD43F0C-3B42-457A-85EA-7F5E7066A0E4}" type="presParOf" srcId="{C67B2ECB-D11E-4E22-B664-CF164DC1AB8C}" destId="{AD36C26A-67C9-4D7A-8C1A-310596D42AEC}" srcOrd="11" destOrd="0" presId="urn:microsoft.com/office/officeart/2005/8/layout/radial6"/>
    <dgm:cxn modelId="{99D83B80-BB7B-47DC-881B-E5E28B5F6BEF}" type="presParOf" srcId="{C67B2ECB-D11E-4E22-B664-CF164DC1AB8C}" destId="{764BD56B-DB67-4FD5-84C0-13A037AA600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14715" custScaleY="123005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21636" custScaleY="107093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21636" custScaleY="107093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32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64228A28-151E-49F7-97DE-3E725C0F4856}" type="doc">
      <dgm:prSet loTypeId="urn:microsoft.com/office/officeart/2005/8/layout/radial6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62284F9C-AF9B-479F-BDA0-91A731148689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DBC76FF3-EE3E-449D-8211-71680FF54F3C}" type="parTrans" cxnId="{48FE35A5-8AD5-42F9-89FA-505B9C264601}">
      <dgm:prSet/>
      <dgm:spPr/>
      <dgm:t>
        <a:bodyPr/>
        <a:lstStyle/>
        <a:p>
          <a:endParaRPr lang="en-US"/>
        </a:p>
      </dgm:t>
    </dgm:pt>
    <dgm:pt modelId="{0795FBE3-B943-45EF-B5A2-CE765D0DC925}" type="sibTrans" cxnId="{48FE35A5-8AD5-42F9-89FA-505B9C264601}">
      <dgm:prSet/>
      <dgm:spPr/>
      <dgm:t>
        <a:bodyPr/>
        <a:lstStyle/>
        <a:p>
          <a:endParaRPr lang="en-US"/>
        </a:p>
      </dgm:t>
    </dgm:pt>
    <dgm:pt modelId="{1D2C95A5-2110-4C7F-9A54-0F6B9D9DC88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101823E0-824F-432B-9CB0-113A695B747D}" type="parTrans" cxnId="{C20BEE76-89AE-47BC-877F-A27E10EE7F42}">
      <dgm:prSet/>
      <dgm:spPr/>
      <dgm:t>
        <a:bodyPr/>
        <a:lstStyle/>
        <a:p>
          <a:endParaRPr lang="en-US"/>
        </a:p>
      </dgm:t>
    </dgm:pt>
    <dgm:pt modelId="{1E2BCFFE-7677-4518-9A47-1D4E195BAF02}" type="sibTrans" cxnId="{C20BEE76-89AE-47BC-877F-A27E10EE7F42}">
      <dgm:prSet/>
      <dgm:spPr/>
      <dgm:t>
        <a:bodyPr/>
        <a:lstStyle/>
        <a:p>
          <a:endParaRPr lang="en-US"/>
        </a:p>
      </dgm:t>
    </dgm:pt>
    <dgm:pt modelId="{5801EEBA-12B0-45A5-B131-888C92241E5E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5A77260-E526-49B2-8069-D6BE6CFC7182}" type="parTrans" cxnId="{5CA30FBC-4BB3-495E-BB9D-B1DB9CF902F1}">
      <dgm:prSet/>
      <dgm:spPr/>
      <dgm:t>
        <a:bodyPr/>
        <a:lstStyle/>
        <a:p>
          <a:endParaRPr lang="en-US"/>
        </a:p>
      </dgm:t>
    </dgm:pt>
    <dgm:pt modelId="{0D53DB22-9EBB-421E-B3E4-4CFD622153D0}" type="sibTrans" cxnId="{5CA30FBC-4BB3-495E-BB9D-B1DB9CF902F1}">
      <dgm:prSet/>
      <dgm:spPr/>
      <dgm:t>
        <a:bodyPr/>
        <a:lstStyle/>
        <a:p>
          <a:endParaRPr lang="en-US"/>
        </a:p>
      </dgm:t>
    </dgm:pt>
    <dgm:pt modelId="{844ECD80-7FFE-4F65-9377-EF697BF47053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C18F2ED2-5B18-4270-843B-F7D8E17DE92C}" type="parTrans" cxnId="{EBBF2DB3-AA1E-4F12-BEBC-92BA43DB2824}">
      <dgm:prSet/>
      <dgm:spPr/>
      <dgm:t>
        <a:bodyPr/>
        <a:lstStyle/>
        <a:p>
          <a:endParaRPr lang="en-US"/>
        </a:p>
      </dgm:t>
    </dgm:pt>
    <dgm:pt modelId="{B04AF97C-077E-4AA1-A3E2-F7C268F34451}" type="sibTrans" cxnId="{EBBF2DB3-AA1E-4F12-BEBC-92BA43DB2824}">
      <dgm:prSet/>
      <dgm:spPr/>
      <dgm:t>
        <a:bodyPr/>
        <a:lstStyle/>
        <a:p>
          <a:endParaRPr lang="en-US"/>
        </a:p>
      </dgm:t>
    </dgm:pt>
    <dgm:pt modelId="{704E5D54-D1C3-46A9-9E8A-D912148F0E60}">
      <dgm:prSet phldrT="[Text]"/>
      <dgm:spPr>
        <a:ln w="0"/>
      </dgm:spPr>
      <dgm:t>
        <a:bodyPr/>
        <a:lstStyle/>
        <a:p>
          <a:r>
            <a:rPr lang="en-US" dirty="0"/>
            <a:t>D</a:t>
          </a:r>
        </a:p>
      </dgm:t>
    </dgm:pt>
    <dgm:pt modelId="{222D2F9A-BAE4-43EB-BD81-AAD8BFF50CF6}" type="parTrans" cxnId="{1833EA36-5F77-4229-BD47-C47AE114B9EA}">
      <dgm:prSet/>
      <dgm:spPr/>
      <dgm:t>
        <a:bodyPr/>
        <a:lstStyle/>
        <a:p>
          <a:endParaRPr lang="en-US"/>
        </a:p>
      </dgm:t>
    </dgm:pt>
    <dgm:pt modelId="{1218CA31-C9C5-4EB6-B8C4-8DBFF1E8FC1B}" type="sibTrans" cxnId="{1833EA36-5F77-4229-BD47-C47AE114B9EA}">
      <dgm:prSet/>
      <dgm:spPr/>
      <dgm:t>
        <a:bodyPr/>
        <a:lstStyle/>
        <a:p>
          <a:endParaRPr lang="en-US"/>
        </a:p>
      </dgm:t>
    </dgm:pt>
    <dgm:pt modelId="{C67B2ECB-D11E-4E22-B664-CF164DC1AB8C}" type="pres">
      <dgm:prSet presAssocID="{64228A28-151E-49F7-97DE-3E725C0F485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691BE3E-FFA8-4AE5-BDDA-A32249AFDD22}" type="pres">
      <dgm:prSet presAssocID="{62284F9C-AF9B-479F-BDA0-91A731148689}" presName="centerShape" presStyleLbl="node0" presStyleIdx="0" presStyleCnt="1"/>
      <dgm:spPr/>
    </dgm:pt>
    <dgm:pt modelId="{15DA11F9-19E7-4F5A-8248-3B2675A3A00D}" type="pres">
      <dgm:prSet presAssocID="{1D2C95A5-2110-4C7F-9A54-0F6B9D9DC889}" presName="node" presStyleLbl="node1" presStyleIdx="0" presStyleCnt="4">
        <dgm:presLayoutVars>
          <dgm:bulletEnabled val="1"/>
        </dgm:presLayoutVars>
      </dgm:prSet>
      <dgm:spPr/>
    </dgm:pt>
    <dgm:pt modelId="{20599ADB-6189-4593-8A3A-C37C3D641398}" type="pres">
      <dgm:prSet presAssocID="{1D2C95A5-2110-4C7F-9A54-0F6B9D9DC889}" presName="dummy" presStyleCnt="0"/>
      <dgm:spPr/>
    </dgm:pt>
    <dgm:pt modelId="{3D9037B8-02CC-45EE-8BB4-93DF65E39EC3}" type="pres">
      <dgm:prSet presAssocID="{1E2BCFFE-7677-4518-9A47-1D4E195BAF02}" presName="sibTrans" presStyleLbl="sibTrans2D1" presStyleIdx="0" presStyleCnt="4"/>
      <dgm:spPr/>
    </dgm:pt>
    <dgm:pt modelId="{D88F98A8-63ED-462C-831E-3A1FBF850EF1}" type="pres">
      <dgm:prSet presAssocID="{5801EEBA-12B0-45A5-B131-888C92241E5E}" presName="node" presStyleLbl="node1" presStyleIdx="1" presStyleCnt="4">
        <dgm:presLayoutVars>
          <dgm:bulletEnabled val="1"/>
        </dgm:presLayoutVars>
      </dgm:prSet>
      <dgm:spPr/>
    </dgm:pt>
    <dgm:pt modelId="{A16D28CC-5EBB-4449-AC6E-FA47B2BB7033}" type="pres">
      <dgm:prSet presAssocID="{5801EEBA-12B0-45A5-B131-888C92241E5E}" presName="dummy" presStyleCnt="0"/>
      <dgm:spPr/>
    </dgm:pt>
    <dgm:pt modelId="{8A43526E-914A-474B-9FBA-11126970677A}" type="pres">
      <dgm:prSet presAssocID="{0D53DB22-9EBB-421E-B3E4-4CFD622153D0}" presName="sibTrans" presStyleLbl="sibTrans2D1" presStyleIdx="1" presStyleCnt="4"/>
      <dgm:spPr/>
    </dgm:pt>
    <dgm:pt modelId="{CC28E3EC-1E17-42D4-87CF-586497AB6028}" type="pres">
      <dgm:prSet presAssocID="{844ECD80-7FFE-4F65-9377-EF697BF47053}" presName="node" presStyleLbl="node1" presStyleIdx="2" presStyleCnt="4" custRadScaleRad="130433" custRadScaleInc="79791">
        <dgm:presLayoutVars>
          <dgm:bulletEnabled val="1"/>
        </dgm:presLayoutVars>
      </dgm:prSet>
      <dgm:spPr/>
    </dgm:pt>
    <dgm:pt modelId="{AB2070A5-4E91-42A0-93F5-3FD67127E07E}" type="pres">
      <dgm:prSet presAssocID="{844ECD80-7FFE-4F65-9377-EF697BF47053}" presName="dummy" presStyleCnt="0"/>
      <dgm:spPr/>
    </dgm:pt>
    <dgm:pt modelId="{9A875F18-3B76-4E64-8E93-A4C1E9FBEFBF}" type="pres">
      <dgm:prSet presAssocID="{B04AF97C-077E-4AA1-A3E2-F7C268F34451}" presName="sibTrans" presStyleLbl="sibTrans2D1" presStyleIdx="2" presStyleCnt="4"/>
      <dgm:spPr/>
    </dgm:pt>
    <dgm:pt modelId="{D694F5E2-54E7-4BE3-B9A5-05BBFF9DD976}" type="pres">
      <dgm:prSet presAssocID="{704E5D54-D1C3-46A9-9E8A-D912148F0E60}" presName="node" presStyleLbl="node1" presStyleIdx="3" presStyleCnt="4">
        <dgm:presLayoutVars>
          <dgm:bulletEnabled val="1"/>
        </dgm:presLayoutVars>
      </dgm:prSet>
      <dgm:spPr/>
    </dgm:pt>
    <dgm:pt modelId="{AD36C26A-67C9-4D7A-8C1A-310596D42AEC}" type="pres">
      <dgm:prSet presAssocID="{704E5D54-D1C3-46A9-9E8A-D912148F0E60}" presName="dummy" presStyleCnt="0"/>
      <dgm:spPr/>
    </dgm:pt>
    <dgm:pt modelId="{764BD56B-DB67-4FD5-84C0-13A037AA6005}" type="pres">
      <dgm:prSet presAssocID="{1218CA31-C9C5-4EB6-B8C4-8DBFF1E8FC1B}" presName="sibTrans" presStyleLbl="sibTrans2D1" presStyleIdx="3" presStyleCnt="4"/>
      <dgm:spPr/>
    </dgm:pt>
  </dgm:ptLst>
  <dgm:cxnLst>
    <dgm:cxn modelId="{EA01451A-87BF-432E-A732-AE30013CFE98}" type="presOf" srcId="{844ECD80-7FFE-4F65-9377-EF697BF47053}" destId="{CC28E3EC-1E17-42D4-87CF-586497AB6028}" srcOrd="0" destOrd="0" presId="urn:microsoft.com/office/officeart/2005/8/layout/radial6"/>
    <dgm:cxn modelId="{3826092D-3283-4A5B-8C72-3194EDDED280}" type="presOf" srcId="{1218CA31-C9C5-4EB6-B8C4-8DBFF1E8FC1B}" destId="{764BD56B-DB67-4FD5-84C0-13A037AA6005}" srcOrd="0" destOrd="0" presId="urn:microsoft.com/office/officeart/2005/8/layout/radial6"/>
    <dgm:cxn modelId="{1833EA36-5F77-4229-BD47-C47AE114B9EA}" srcId="{62284F9C-AF9B-479F-BDA0-91A731148689}" destId="{704E5D54-D1C3-46A9-9E8A-D912148F0E60}" srcOrd="3" destOrd="0" parTransId="{222D2F9A-BAE4-43EB-BD81-AAD8BFF50CF6}" sibTransId="{1218CA31-C9C5-4EB6-B8C4-8DBFF1E8FC1B}"/>
    <dgm:cxn modelId="{C20BEE76-89AE-47BC-877F-A27E10EE7F42}" srcId="{62284F9C-AF9B-479F-BDA0-91A731148689}" destId="{1D2C95A5-2110-4C7F-9A54-0F6B9D9DC889}" srcOrd="0" destOrd="0" parTransId="{101823E0-824F-432B-9CB0-113A695B747D}" sibTransId="{1E2BCFFE-7677-4518-9A47-1D4E195BAF02}"/>
    <dgm:cxn modelId="{6AA4998E-989E-4180-ADDB-48CE549D1517}" type="presOf" srcId="{1D2C95A5-2110-4C7F-9A54-0F6B9D9DC889}" destId="{15DA11F9-19E7-4F5A-8248-3B2675A3A00D}" srcOrd="0" destOrd="0" presId="urn:microsoft.com/office/officeart/2005/8/layout/radial6"/>
    <dgm:cxn modelId="{23D15194-04FC-42A8-943D-1288563DB6F4}" type="presOf" srcId="{5801EEBA-12B0-45A5-B131-888C92241E5E}" destId="{D88F98A8-63ED-462C-831E-3A1FBF850EF1}" srcOrd="0" destOrd="0" presId="urn:microsoft.com/office/officeart/2005/8/layout/radial6"/>
    <dgm:cxn modelId="{50F0A49F-AE53-4CB7-98C0-7384E285E105}" type="presOf" srcId="{0D53DB22-9EBB-421E-B3E4-4CFD622153D0}" destId="{8A43526E-914A-474B-9FBA-11126970677A}" srcOrd="0" destOrd="0" presId="urn:microsoft.com/office/officeart/2005/8/layout/radial6"/>
    <dgm:cxn modelId="{48FE35A5-8AD5-42F9-89FA-505B9C264601}" srcId="{64228A28-151E-49F7-97DE-3E725C0F4856}" destId="{62284F9C-AF9B-479F-BDA0-91A731148689}" srcOrd="0" destOrd="0" parTransId="{DBC76FF3-EE3E-449D-8211-71680FF54F3C}" sibTransId="{0795FBE3-B943-45EF-B5A2-CE765D0DC925}"/>
    <dgm:cxn modelId="{99DED1AC-C3CB-4A29-AAF4-98C77687B3EC}" type="presOf" srcId="{B04AF97C-077E-4AA1-A3E2-F7C268F34451}" destId="{9A875F18-3B76-4E64-8E93-A4C1E9FBEFBF}" srcOrd="0" destOrd="0" presId="urn:microsoft.com/office/officeart/2005/8/layout/radial6"/>
    <dgm:cxn modelId="{6A950DB2-B1CC-4B15-BD72-D43E86A2065A}" type="presOf" srcId="{704E5D54-D1C3-46A9-9E8A-D912148F0E60}" destId="{D694F5E2-54E7-4BE3-B9A5-05BBFF9DD976}" srcOrd="0" destOrd="0" presId="urn:microsoft.com/office/officeart/2005/8/layout/radial6"/>
    <dgm:cxn modelId="{EBBF2DB3-AA1E-4F12-BEBC-92BA43DB2824}" srcId="{62284F9C-AF9B-479F-BDA0-91A731148689}" destId="{844ECD80-7FFE-4F65-9377-EF697BF47053}" srcOrd="2" destOrd="0" parTransId="{C18F2ED2-5B18-4270-843B-F7D8E17DE92C}" sibTransId="{B04AF97C-077E-4AA1-A3E2-F7C268F34451}"/>
    <dgm:cxn modelId="{FB7CF9BA-F5FE-4B30-9894-4332150EE295}" type="presOf" srcId="{1E2BCFFE-7677-4518-9A47-1D4E195BAF02}" destId="{3D9037B8-02CC-45EE-8BB4-93DF65E39EC3}" srcOrd="0" destOrd="0" presId="urn:microsoft.com/office/officeart/2005/8/layout/radial6"/>
    <dgm:cxn modelId="{5CA30FBC-4BB3-495E-BB9D-B1DB9CF902F1}" srcId="{62284F9C-AF9B-479F-BDA0-91A731148689}" destId="{5801EEBA-12B0-45A5-B131-888C92241E5E}" srcOrd="1" destOrd="0" parTransId="{E5A77260-E526-49B2-8069-D6BE6CFC7182}" sibTransId="{0D53DB22-9EBB-421E-B3E4-4CFD622153D0}"/>
    <dgm:cxn modelId="{68F7B2BD-AC5C-4BFE-8EF7-10567FC41D8E}" type="presOf" srcId="{62284F9C-AF9B-479F-BDA0-91A731148689}" destId="{E691BE3E-FFA8-4AE5-BDDA-A32249AFDD22}" srcOrd="0" destOrd="0" presId="urn:microsoft.com/office/officeart/2005/8/layout/radial6"/>
    <dgm:cxn modelId="{B48DACEC-134B-4EC1-91A1-37BAB695E910}" type="presOf" srcId="{64228A28-151E-49F7-97DE-3E725C0F4856}" destId="{C67B2ECB-D11E-4E22-B664-CF164DC1AB8C}" srcOrd="0" destOrd="0" presId="urn:microsoft.com/office/officeart/2005/8/layout/radial6"/>
    <dgm:cxn modelId="{A2604D96-F7BB-4262-9CC2-6CC829A41997}" type="presParOf" srcId="{C67B2ECB-D11E-4E22-B664-CF164DC1AB8C}" destId="{E691BE3E-FFA8-4AE5-BDDA-A32249AFDD22}" srcOrd="0" destOrd="0" presId="urn:microsoft.com/office/officeart/2005/8/layout/radial6"/>
    <dgm:cxn modelId="{DD6D3ACE-F440-4295-9C5F-94E089C2703B}" type="presParOf" srcId="{C67B2ECB-D11E-4E22-B664-CF164DC1AB8C}" destId="{15DA11F9-19E7-4F5A-8248-3B2675A3A00D}" srcOrd="1" destOrd="0" presId="urn:microsoft.com/office/officeart/2005/8/layout/radial6"/>
    <dgm:cxn modelId="{3A5E4EBD-E35D-4D9D-89FB-1635652083E1}" type="presParOf" srcId="{C67B2ECB-D11E-4E22-B664-CF164DC1AB8C}" destId="{20599ADB-6189-4593-8A3A-C37C3D641398}" srcOrd="2" destOrd="0" presId="urn:microsoft.com/office/officeart/2005/8/layout/radial6"/>
    <dgm:cxn modelId="{56892437-43F3-4A16-9057-760CF25553F6}" type="presParOf" srcId="{C67B2ECB-D11E-4E22-B664-CF164DC1AB8C}" destId="{3D9037B8-02CC-45EE-8BB4-93DF65E39EC3}" srcOrd="3" destOrd="0" presId="urn:microsoft.com/office/officeart/2005/8/layout/radial6"/>
    <dgm:cxn modelId="{FA21E60C-E3E1-40B9-9980-88CF745E1245}" type="presParOf" srcId="{C67B2ECB-D11E-4E22-B664-CF164DC1AB8C}" destId="{D88F98A8-63ED-462C-831E-3A1FBF850EF1}" srcOrd="4" destOrd="0" presId="urn:microsoft.com/office/officeart/2005/8/layout/radial6"/>
    <dgm:cxn modelId="{EFED7972-564B-4F2E-8E58-4F4C22DA628D}" type="presParOf" srcId="{C67B2ECB-D11E-4E22-B664-CF164DC1AB8C}" destId="{A16D28CC-5EBB-4449-AC6E-FA47B2BB7033}" srcOrd="5" destOrd="0" presId="urn:microsoft.com/office/officeart/2005/8/layout/radial6"/>
    <dgm:cxn modelId="{5F0315C0-7BE4-41F2-ABA8-F18A2AA16966}" type="presParOf" srcId="{C67B2ECB-D11E-4E22-B664-CF164DC1AB8C}" destId="{8A43526E-914A-474B-9FBA-11126970677A}" srcOrd="6" destOrd="0" presId="urn:microsoft.com/office/officeart/2005/8/layout/radial6"/>
    <dgm:cxn modelId="{C3CF60E6-E578-4A44-84B8-FC0BC9C88E47}" type="presParOf" srcId="{C67B2ECB-D11E-4E22-B664-CF164DC1AB8C}" destId="{CC28E3EC-1E17-42D4-87CF-586497AB6028}" srcOrd="7" destOrd="0" presId="urn:microsoft.com/office/officeart/2005/8/layout/radial6"/>
    <dgm:cxn modelId="{902C149A-7D6A-4543-BAB2-237EE401CC6F}" type="presParOf" srcId="{C67B2ECB-D11E-4E22-B664-CF164DC1AB8C}" destId="{AB2070A5-4E91-42A0-93F5-3FD67127E07E}" srcOrd="8" destOrd="0" presId="urn:microsoft.com/office/officeart/2005/8/layout/radial6"/>
    <dgm:cxn modelId="{FCE3C6F0-F21D-40B3-A757-4BA3DE55F92B}" type="presParOf" srcId="{C67B2ECB-D11E-4E22-B664-CF164DC1AB8C}" destId="{9A875F18-3B76-4E64-8E93-A4C1E9FBEFBF}" srcOrd="9" destOrd="0" presId="urn:microsoft.com/office/officeart/2005/8/layout/radial6"/>
    <dgm:cxn modelId="{6C2BA67D-70C9-4310-BE5B-842C6018DA95}" type="presParOf" srcId="{C67B2ECB-D11E-4E22-B664-CF164DC1AB8C}" destId="{D694F5E2-54E7-4BE3-B9A5-05BBFF9DD976}" srcOrd="10" destOrd="0" presId="urn:microsoft.com/office/officeart/2005/8/layout/radial6"/>
    <dgm:cxn modelId="{3CD43F0C-3B42-457A-85EA-7F5E7066A0E4}" type="presParOf" srcId="{C67B2ECB-D11E-4E22-B664-CF164DC1AB8C}" destId="{AD36C26A-67C9-4D7A-8C1A-310596D42AEC}" srcOrd="11" destOrd="0" presId="urn:microsoft.com/office/officeart/2005/8/layout/radial6"/>
    <dgm:cxn modelId="{99D83B80-BB7B-47DC-881B-E5E28B5F6BEF}" type="presParOf" srcId="{C67B2ECB-D11E-4E22-B664-CF164DC1AB8C}" destId="{764BD56B-DB67-4FD5-84C0-13A037AA600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3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64228A28-151E-49F7-97DE-3E725C0F4856}" type="doc">
      <dgm:prSet loTypeId="urn:microsoft.com/office/officeart/2005/8/layout/radial6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62284F9C-AF9B-479F-BDA0-91A731148689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DBC76FF3-EE3E-449D-8211-71680FF54F3C}" type="parTrans" cxnId="{48FE35A5-8AD5-42F9-89FA-505B9C264601}">
      <dgm:prSet/>
      <dgm:spPr/>
      <dgm:t>
        <a:bodyPr/>
        <a:lstStyle/>
        <a:p>
          <a:endParaRPr lang="en-US"/>
        </a:p>
      </dgm:t>
    </dgm:pt>
    <dgm:pt modelId="{0795FBE3-B943-45EF-B5A2-CE765D0DC925}" type="sibTrans" cxnId="{48FE35A5-8AD5-42F9-89FA-505B9C264601}">
      <dgm:prSet/>
      <dgm:spPr/>
      <dgm:t>
        <a:bodyPr/>
        <a:lstStyle/>
        <a:p>
          <a:endParaRPr lang="en-US"/>
        </a:p>
      </dgm:t>
    </dgm:pt>
    <dgm:pt modelId="{1D2C95A5-2110-4C7F-9A54-0F6B9D9DC889}">
      <dgm:prSet phldrT="[Text]"/>
      <dgm:spPr/>
      <dgm:t>
        <a:bodyPr/>
        <a:lstStyle/>
        <a:p>
          <a:r>
            <a:rPr lang="en-US" dirty="0"/>
            <a:t>D</a:t>
          </a:r>
        </a:p>
      </dgm:t>
    </dgm:pt>
    <dgm:pt modelId="{101823E0-824F-432B-9CB0-113A695B747D}" type="parTrans" cxnId="{C20BEE76-89AE-47BC-877F-A27E10EE7F42}">
      <dgm:prSet/>
      <dgm:spPr/>
      <dgm:t>
        <a:bodyPr/>
        <a:lstStyle/>
        <a:p>
          <a:endParaRPr lang="en-US"/>
        </a:p>
      </dgm:t>
    </dgm:pt>
    <dgm:pt modelId="{1E2BCFFE-7677-4518-9A47-1D4E195BAF02}" type="sibTrans" cxnId="{C20BEE76-89AE-47BC-877F-A27E10EE7F42}">
      <dgm:prSet/>
      <dgm:spPr/>
      <dgm:t>
        <a:bodyPr/>
        <a:lstStyle/>
        <a:p>
          <a:endParaRPr lang="en-US"/>
        </a:p>
      </dgm:t>
    </dgm:pt>
    <dgm:pt modelId="{844ECD80-7FFE-4F65-9377-EF697BF47053}">
      <dgm:prSet phldrT="[Text]"/>
      <dgm:spPr/>
      <dgm:t>
        <a:bodyPr/>
        <a:lstStyle/>
        <a:p>
          <a:r>
            <a:rPr lang="en-US" dirty="0"/>
            <a:t>D</a:t>
          </a:r>
        </a:p>
      </dgm:t>
    </dgm:pt>
    <dgm:pt modelId="{C18F2ED2-5B18-4270-843B-F7D8E17DE92C}" type="parTrans" cxnId="{EBBF2DB3-AA1E-4F12-BEBC-92BA43DB2824}">
      <dgm:prSet/>
      <dgm:spPr/>
      <dgm:t>
        <a:bodyPr/>
        <a:lstStyle/>
        <a:p>
          <a:endParaRPr lang="en-US"/>
        </a:p>
      </dgm:t>
    </dgm:pt>
    <dgm:pt modelId="{B04AF97C-077E-4AA1-A3E2-F7C268F34451}" type="sibTrans" cxnId="{EBBF2DB3-AA1E-4F12-BEBC-92BA43DB2824}">
      <dgm:prSet/>
      <dgm:spPr/>
      <dgm:t>
        <a:bodyPr/>
        <a:lstStyle/>
        <a:p>
          <a:endParaRPr lang="en-US"/>
        </a:p>
      </dgm:t>
    </dgm:pt>
    <dgm:pt modelId="{704E5D54-D1C3-46A9-9E8A-D912148F0E60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222D2F9A-BAE4-43EB-BD81-AAD8BFF50CF6}" type="parTrans" cxnId="{1833EA36-5F77-4229-BD47-C47AE114B9EA}">
      <dgm:prSet/>
      <dgm:spPr/>
      <dgm:t>
        <a:bodyPr/>
        <a:lstStyle/>
        <a:p>
          <a:endParaRPr lang="en-US"/>
        </a:p>
      </dgm:t>
    </dgm:pt>
    <dgm:pt modelId="{1218CA31-C9C5-4EB6-B8C4-8DBFF1E8FC1B}" type="sibTrans" cxnId="{1833EA36-5F77-4229-BD47-C47AE114B9EA}">
      <dgm:prSet/>
      <dgm:spPr/>
      <dgm:t>
        <a:bodyPr/>
        <a:lstStyle/>
        <a:p>
          <a:endParaRPr lang="en-US"/>
        </a:p>
      </dgm:t>
    </dgm:pt>
    <dgm:pt modelId="{5801EEBA-12B0-45A5-B131-888C92241E5E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0D53DB22-9EBB-421E-B3E4-4CFD622153D0}" type="sibTrans" cxnId="{5CA30FBC-4BB3-495E-BB9D-B1DB9CF902F1}">
      <dgm:prSet/>
      <dgm:spPr/>
      <dgm:t>
        <a:bodyPr/>
        <a:lstStyle/>
        <a:p>
          <a:endParaRPr lang="en-US"/>
        </a:p>
      </dgm:t>
    </dgm:pt>
    <dgm:pt modelId="{E5A77260-E526-49B2-8069-D6BE6CFC7182}" type="parTrans" cxnId="{5CA30FBC-4BB3-495E-BB9D-B1DB9CF902F1}">
      <dgm:prSet/>
      <dgm:spPr/>
      <dgm:t>
        <a:bodyPr/>
        <a:lstStyle/>
        <a:p>
          <a:endParaRPr lang="en-US"/>
        </a:p>
      </dgm:t>
    </dgm:pt>
    <dgm:pt modelId="{C67B2ECB-D11E-4E22-B664-CF164DC1AB8C}" type="pres">
      <dgm:prSet presAssocID="{64228A28-151E-49F7-97DE-3E725C0F485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691BE3E-FFA8-4AE5-BDDA-A32249AFDD22}" type="pres">
      <dgm:prSet presAssocID="{62284F9C-AF9B-479F-BDA0-91A731148689}" presName="centerShape" presStyleLbl="node0" presStyleIdx="0" presStyleCnt="1"/>
      <dgm:spPr/>
    </dgm:pt>
    <dgm:pt modelId="{15DA11F9-19E7-4F5A-8248-3B2675A3A00D}" type="pres">
      <dgm:prSet presAssocID="{1D2C95A5-2110-4C7F-9A54-0F6B9D9DC889}" presName="node" presStyleLbl="node1" presStyleIdx="0" presStyleCnt="4" custRadScaleRad="100399" custRadScaleInc="17034">
        <dgm:presLayoutVars>
          <dgm:bulletEnabled val="1"/>
        </dgm:presLayoutVars>
      </dgm:prSet>
      <dgm:spPr/>
    </dgm:pt>
    <dgm:pt modelId="{20599ADB-6189-4593-8A3A-C37C3D641398}" type="pres">
      <dgm:prSet presAssocID="{1D2C95A5-2110-4C7F-9A54-0F6B9D9DC889}" presName="dummy" presStyleCnt="0"/>
      <dgm:spPr/>
    </dgm:pt>
    <dgm:pt modelId="{3D9037B8-02CC-45EE-8BB4-93DF65E39EC3}" type="pres">
      <dgm:prSet presAssocID="{1E2BCFFE-7677-4518-9A47-1D4E195BAF02}" presName="sibTrans" presStyleLbl="sibTrans2D1" presStyleIdx="0" presStyleCnt="4"/>
      <dgm:spPr/>
    </dgm:pt>
    <dgm:pt modelId="{D88F98A8-63ED-462C-831E-3A1FBF850EF1}" type="pres">
      <dgm:prSet presAssocID="{5801EEBA-12B0-45A5-B131-888C92241E5E}" presName="node" presStyleLbl="node1" presStyleIdx="1" presStyleCnt="4" custRadScaleRad="104568" custRadScaleInc="-8170">
        <dgm:presLayoutVars>
          <dgm:bulletEnabled val="1"/>
        </dgm:presLayoutVars>
      </dgm:prSet>
      <dgm:spPr/>
    </dgm:pt>
    <dgm:pt modelId="{A16D28CC-5EBB-4449-AC6E-FA47B2BB7033}" type="pres">
      <dgm:prSet presAssocID="{5801EEBA-12B0-45A5-B131-888C92241E5E}" presName="dummy" presStyleCnt="0"/>
      <dgm:spPr/>
    </dgm:pt>
    <dgm:pt modelId="{8A43526E-914A-474B-9FBA-11126970677A}" type="pres">
      <dgm:prSet presAssocID="{0D53DB22-9EBB-421E-B3E4-4CFD622153D0}" presName="sibTrans" presStyleLbl="sibTrans2D1" presStyleIdx="1" presStyleCnt="4"/>
      <dgm:spPr/>
    </dgm:pt>
    <dgm:pt modelId="{CC28E3EC-1E17-42D4-87CF-586497AB6028}" type="pres">
      <dgm:prSet presAssocID="{844ECD80-7FFE-4F65-9377-EF697BF47053}" presName="node" presStyleLbl="node1" presStyleIdx="2" presStyleCnt="4" custRadScaleRad="95946" custRadScaleInc="-17827">
        <dgm:presLayoutVars>
          <dgm:bulletEnabled val="1"/>
        </dgm:presLayoutVars>
      </dgm:prSet>
      <dgm:spPr/>
    </dgm:pt>
    <dgm:pt modelId="{AB2070A5-4E91-42A0-93F5-3FD67127E07E}" type="pres">
      <dgm:prSet presAssocID="{844ECD80-7FFE-4F65-9377-EF697BF47053}" presName="dummy" presStyleCnt="0"/>
      <dgm:spPr/>
    </dgm:pt>
    <dgm:pt modelId="{9A875F18-3B76-4E64-8E93-A4C1E9FBEFBF}" type="pres">
      <dgm:prSet presAssocID="{B04AF97C-077E-4AA1-A3E2-F7C268F34451}" presName="sibTrans" presStyleLbl="sibTrans2D1" presStyleIdx="2" presStyleCnt="4"/>
      <dgm:spPr/>
    </dgm:pt>
    <dgm:pt modelId="{D694F5E2-54E7-4BE3-B9A5-05BBFF9DD976}" type="pres">
      <dgm:prSet presAssocID="{704E5D54-D1C3-46A9-9E8A-D912148F0E60}" presName="node" presStyleLbl="node1" presStyleIdx="3" presStyleCnt="4" custRadScaleRad="122922" custRadScaleInc="-121888">
        <dgm:presLayoutVars>
          <dgm:bulletEnabled val="1"/>
        </dgm:presLayoutVars>
      </dgm:prSet>
      <dgm:spPr/>
    </dgm:pt>
    <dgm:pt modelId="{AD36C26A-67C9-4D7A-8C1A-310596D42AEC}" type="pres">
      <dgm:prSet presAssocID="{704E5D54-D1C3-46A9-9E8A-D912148F0E60}" presName="dummy" presStyleCnt="0"/>
      <dgm:spPr/>
    </dgm:pt>
    <dgm:pt modelId="{764BD56B-DB67-4FD5-84C0-13A037AA6005}" type="pres">
      <dgm:prSet presAssocID="{1218CA31-C9C5-4EB6-B8C4-8DBFF1E8FC1B}" presName="sibTrans" presStyleLbl="sibTrans2D1" presStyleIdx="3" presStyleCnt="4"/>
      <dgm:spPr/>
    </dgm:pt>
  </dgm:ptLst>
  <dgm:cxnLst>
    <dgm:cxn modelId="{EA01451A-87BF-432E-A732-AE30013CFE98}" type="presOf" srcId="{844ECD80-7FFE-4F65-9377-EF697BF47053}" destId="{CC28E3EC-1E17-42D4-87CF-586497AB6028}" srcOrd="0" destOrd="0" presId="urn:microsoft.com/office/officeart/2005/8/layout/radial6"/>
    <dgm:cxn modelId="{3826092D-3283-4A5B-8C72-3194EDDED280}" type="presOf" srcId="{1218CA31-C9C5-4EB6-B8C4-8DBFF1E8FC1B}" destId="{764BD56B-DB67-4FD5-84C0-13A037AA6005}" srcOrd="0" destOrd="0" presId="urn:microsoft.com/office/officeart/2005/8/layout/radial6"/>
    <dgm:cxn modelId="{1833EA36-5F77-4229-BD47-C47AE114B9EA}" srcId="{62284F9C-AF9B-479F-BDA0-91A731148689}" destId="{704E5D54-D1C3-46A9-9E8A-D912148F0E60}" srcOrd="3" destOrd="0" parTransId="{222D2F9A-BAE4-43EB-BD81-AAD8BFF50CF6}" sibTransId="{1218CA31-C9C5-4EB6-B8C4-8DBFF1E8FC1B}"/>
    <dgm:cxn modelId="{C20BEE76-89AE-47BC-877F-A27E10EE7F42}" srcId="{62284F9C-AF9B-479F-BDA0-91A731148689}" destId="{1D2C95A5-2110-4C7F-9A54-0F6B9D9DC889}" srcOrd="0" destOrd="0" parTransId="{101823E0-824F-432B-9CB0-113A695B747D}" sibTransId="{1E2BCFFE-7677-4518-9A47-1D4E195BAF02}"/>
    <dgm:cxn modelId="{6AA4998E-989E-4180-ADDB-48CE549D1517}" type="presOf" srcId="{1D2C95A5-2110-4C7F-9A54-0F6B9D9DC889}" destId="{15DA11F9-19E7-4F5A-8248-3B2675A3A00D}" srcOrd="0" destOrd="0" presId="urn:microsoft.com/office/officeart/2005/8/layout/radial6"/>
    <dgm:cxn modelId="{23D15194-04FC-42A8-943D-1288563DB6F4}" type="presOf" srcId="{5801EEBA-12B0-45A5-B131-888C92241E5E}" destId="{D88F98A8-63ED-462C-831E-3A1FBF850EF1}" srcOrd="0" destOrd="0" presId="urn:microsoft.com/office/officeart/2005/8/layout/radial6"/>
    <dgm:cxn modelId="{50F0A49F-AE53-4CB7-98C0-7384E285E105}" type="presOf" srcId="{0D53DB22-9EBB-421E-B3E4-4CFD622153D0}" destId="{8A43526E-914A-474B-9FBA-11126970677A}" srcOrd="0" destOrd="0" presId="urn:microsoft.com/office/officeart/2005/8/layout/radial6"/>
    <dgm:cxn modelId="{48FE35A5-8AD5-42F9-89FA-505B9C264601}" srcId="{64228A28-151E-49F7-97DE-3E725C0F4856}" destId="{62284F9C-AF9B-479F-BDA0-91A731148689}" srcOrd="0" destOrd="0" parTransId="{DBC76FF3-EE3E-449D-8211-71680FF54F3C}" sibTransId="{0795FBE3-B943-45EF-B5A2-CE765D0DC925}"/>
    <dgm:cxn modelId="{99DED1AC-C3CB-4A29-AAF4-98C77687B3EC}" type="presOf" srcId="{B04AF97C-077E-4AA1-A3E2-F7C268F34451}" destId="{9A875F18-3B76-4E64-8E93-A4C1E9FBEFBF}" srcOrd="0" destOrd="0" presId="urn:microsoft.com/office/officeart/2005/8/layout/radial6"/>
    <dgm:cxn modelId="{6A950DB2-B1CC-4B15-BD72-D43E86A2065A}" type="presOf" srcId="{704E5D54-D1C3-46A9-9E8A-D912148F0E60}" destId="{D694F5E2-54E7-4BE3-B9A5-05BBFF9DD976}" srcOrd="0" destOrd="0" presId="urn:microsoft.com/office/officeart/2005/8/layout/radial6"/>
    <dgm:cxn modelId="{EBBF2DB3-AA1E-4F12-BEBC-92BA43DB2824}" srcId="{62284F9C-AF9B-479F-BDA0-91A731148689}" destId="{844ECD80-7FFE-4F65-9377-EF697BF47053}" srcOrd="2" destOrd="0" parTransId="{C18F2ED2-5B18-4270-843B-F7D8E17DE92C}" sibTransId="{B04AF97C-077E-4AA1-A3E2-F7C268F34451}"/>
    <dgm:cxn modelId="{FB7CF9BA-F5FE-4B30-9894-4332150EE295}" type="presOf" srcId="{1E2BCFFE-7677-4518-9A47-1D4E195BAF02}" destId="{3D9037B8-02CC-45EE-8BB4-93DF65E39EC3}" srcOrd="0" destOrd="0" presId="urn:microsoft.com/office/officeart/2005/8/layout/radial6"/>
    <dgm:cxn modelId="{5CA30FBC-4BB3-495E-BB9D-B1DB9CF902F1}" srcId="{62284F9C-AF9B-479F-BDA0-91A731148689}" destId="{5801EEBA-12B0-45A5-B131-888C92241E5E}" srcOrd="1" destOrd="0" parTransId="{E5A77260-E526-49B2-8069-D6BE6CFC7182}" sibTransId="{0D53DB22-9EBB-421E-B3E4-4CFD622153D0}"/>
    <dgm:cxn modelId="{68F7B2BD-AC5C-4BFE-8EF7-10567FC41D8E}" type="presOf" srcId="{62284F9C-AF9B-479F-BDA0-91A731148689}" destId="{E691BE3E-FFA8-4AE5-BDDA-A32249AFDD22}" srcOrd="0" destOrd="0" presId="urn:microsoft.com/office/officeart/2005/8/layout/radial6"/>
    <dgm:cxn modelId="{B48DACEC-134B-4EC1-91A1-37BAB695E910}" type="presOf" srcId="{64228A28-151E-49F7-97DE-3E725C0F4856}" destId="{C67B2ECB-D11E-4E22-B664-CF164DC1AB8C}" srcOrd="0" destOrd="0" presId="urn:microsoft.com/office/officeart/2005/8/layout/radial6"/>
    <dgm:cxn modelId="{A2604D96-F7BB-4262-9CC2-6CC829A41997}" type="presParOf" srcId="{C67B2ECB-D11E-4E22-B664-CF164DC1AB8C}" destId="{E691BE3E-FFA8-4AE5-BDDA-A32249AFDD22}" srcOrd="0" destOrd="0" presId="urn:microsoft.com/office/officeart/2005/8/layout/radial6"/>
    <dgm:cxn modelId="{DD6D3ACE-F440-4295-9C5F-94E089C2703B}" type="presParOf" srcId="{C67B2ECB-D11E-4E22-B664-CF164DC1AB8C}" destId="{15DA11F9-19E7-4F5A-8248-3B2675A3A00D}" srcOrd="1" destOrd="0" presId="urn:microsoft.com/office/officeart/2005/8/layout/radial6"/>
    <dgm:cxn modelId="{3A5E4EBD-E35D-4D9D-89FB-1635652083E1}" type="presParOf" srcId="{C67B2ECB-D11E-4E22-B664-CF164DC1AB8C}" destId="{20599ADB-6189-4593-8A3A-C37C3D641398}" srcOrd="2" destOrd="0" presId="urn:microsoft.com/office/officeart/2005/8/layout/radial6"/>
    <dgm:cxn modelId="{56892437-43F3-4A16-9057-760CF25553F6}" type="presParOf" srcId="{C67B2ECB-D11E-4E22-B664-CF164DC1AB8C}" destId="{3D9037B8-02CC-45EE-8BB4-93DF65E39EC3}" srcOrd="3" destOrd="0" presId="urn:microsoft.com/office/officeart/2005/8/layout/radial6"/>
    <dgm:cxn modelId="{FA21E60C-E3E1-40B9-9980-88CF745E1245}" type="presParOf" srcId="{C67B2ECB-D11E-4E22-B664-CF164DC1AB8C}" destId="{D88F98A8-63ED-462C-831E-3A1FBF850EF1}" srcOrd="4" destOrd="0" presId="urn:microsoft.com/office/officeart/2005/8/layout/radial6"/>
    <dgm:cxn modelId="{EFED7972-564B-4F2E-8E58-4F4C22DA628D}" type="presParOf" srcId="{C67B2ECB-D11E-4E22-B664-CF164DC1AB8C}" destId="{A16D28CC-5EBB-4449-AC6E-FA47B2BB7033}" srcOrd="5" destOrd="0" presId="urn:microsoft.com/office/officeart/2005/8/layout/radial6"/>
    <dgm:cxn modelId="{5F0315C0-7BE4-41F2-ABA8-F18A2AA16966}" type="presParOf" srcId="{C67B2ECB-D11E-4E22-B664-CF164DC1AB8C}" destId="{8A43526E-914A-474B-9FBA-11126970677A}" srcOrd="6" destOrd="0" presId="urn:microsoft.com/office/officeart/2005/8/layout/radial6"/>
    <dgm:cxn modelId="{C3CF60E6-E578-4A44-84B8-FC0BC9C88E47}" type="presParOf" srcId="{C67B2ECB-D11E-4E22-B664-CF164DC1AB8C}" destId="{CC28E3EC-1E17-42D4-87CF-586497AB6028}" srcOrd="7" destOrd="0" presId="urn:microsoft.com/office/officeart/2005/8/layout/radial6"/>
    <dgm:cxn modelId="{902C149A-7D6A-4543-BAB2-237EE401CC6F}" type="presParOf" srcId="{C67B2ECB-D11E-4E22-B664-CF164DC1AB8C}" destId="{AB2070A5-4E91-42A0-93F5-3FD67127E07E}" srcOrd="8" destOrd="0" presId="urn:microsoft.com/office/officeart/2005/8/layout/radial6"/>
    <dgm:cxn modelId="{FCE3C6F0-F21D-40B3-A757-4BA3DE55F92B}" type="presParOf" srcId="{C67B2ECB-D11E-4E22-B664-CF164DC1AB8C}" destId="{9A875F18-3B76-4E64-8E93-A4C1E9FBEFBF}" srcOrd="9" destOrd="0" presId="urn:microsoft.com/office/officeart/2005/8/layout/radial6"/>
    <dgm:cxn modelId="{6C2BA67D-70C9-4310-BE5B-842C6018DA95}" type="presParOf" srcId="{C67B2ECB-D11E-4E22-B664-CF164DC1AB8C}" destId="{D694F5E2-54E7-4BE3-B9A5-05BBFF9DD976}" srcOrd="10" destOrd="0" presId="urn:microsoft.com/office/officeart/2005/8/layout/radial6"/>
    <dgm:cxn modelId="{3CD43F0C-3B42-457A-85EA-7F5E7066A0E4}" type="presParOf" srcId="{C67B2ECB-D11E-4E22-B664-CF164DC1AB8C}" destId="{AD36C26A-67C9-4D7A-8C1A-310596D42AEC}" srcOrd="11" destOrd="0" presId="urn:microsoft.com/office/officeart/2005/8/layout/radial6"/>
    <dgm:cxn modelId="{99D83B80-BB7B-47DC-881B-E5E28B5F6BEF}" type="presParOf" srcId="{C67B2ECB-D11E-4E22-B664-CF164DC1AB8C}" destId="{764BD56B-DB67-4FD5-84C0-13A037AA600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44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21636" custScaleY="107093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21636" custScaleY="107093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04063" custScaleY="77584"/>
      <dgm:spPr/>
    </dgm:pt>
    <dgm:pt modelId="{35179594-3AF6-4513-B9FF-9FBC5B2AF7C2}" type="pres">
      <dgm:prSet presAssocID="{656B8C37-5E3D-46F4-9FB8-6299FB9A1ABA}" presName="Name9" presStyleLbl="parChTrans1D2" presStyleIdx="0" presStyleCnt="2"/>
      <dgm:spPr/>
    </dgm:pt>
    <dgm:pt modelId="{9EC14848-CF5E-4075-86C9-A87F7D6BD5DF}" type="pres">
      <dgm:prSet presAssocID="{656B8C37-5E3D-46F4-9FB8-6299FB9A1ABA}" presName="connTx" presStyleLbl="parChTrans1D2" presStyleIdx="0" presStyleCnt="2"/>
      <dgm:spPr/>
    </dgm:pt>
    <dgm:pt modelId="{31E3C92C-F7CF-4874-8642-558CC883098A}" type="pres">
      <dgm:prSet presAssocID="{728F92B6-7319-4EEA-ABD1-B57B78DC2F4F}" presName="node" presStyleLbl="node1" presStyleIdx="0" presStyleCnt="2" custScaleX="65975" custScaleY="67684" custRadScaleRad="104890" custRadScaleInc="31578">
        <dgm:presLayoutVars>
          <dgm:bulletEnabled val="1"/>
        </dgm:presLayoutVars>
      </dgm:prSet>
      <dgm:spPr/>
    </dgm:pt>
    <dgm:pt modelId="{A230888E-680A-40D9-98B7-68B055264267}" type="pres">
      <dgm:prSet presAssocID="{B96CF7D2-A3DC-4F6B-8546-633FFF94F9BE}" presName="Name9" presStyleLbl="parChTrans1D2" presStyleIdx="1" presStyleCnt="2"/>
      <dgm:spPr/>
    </dgm:pt>
    <dgm:pt modelId="{AECBCF84-A883-447D-A40B-C0FA4ED26191}" type="pres">
      <dgm:prSet presAssocID="{B96CF7D2-A3DC-4F6B-8546-633FFF94F9BE}" presName="connTx" presStyleLbl="parChTrans1D2" presStyleIdx="1" presStyleCnt="2"/>
      <dgm:spPr/>
    </dgm:pt>
    <dgm:pt modelId="{B940927C-C459-4B03-ACB1-E624E375D742}" type="pres">
      <dgm:prSet presAssocID="{93828EB3-7DCA-4A3C-AE81-105E39485336}" presName="node" presStyleLbl="node1" presStyleIdx="1" presStyleCnt="2" custScaleX="67367" custScaleY="73542" custRadScaleRad="100049" custRadScaleInc="-86598">
        <dgm:presLayoutVars>
          <dgm:bulletEnabled val="1"/>
        </dgm:presLayoutVars>
      </dgm:prSet>
      <dgm:spPr/>
    </dgm:pt>
  </dgm:ptLst>
  <dgm:cxnLst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5424F437-0A47-4AD7-9DE1-03BFEDBA5475}" type="presOf" srcId="{B96CF7D2-A3DC-4F6B-8546-633FFF94F9BE}" destId="{A230888E-680A-40D9-98B7-68B055264267}" srcOrd="0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8BE74E4F-6D12-4AF6-8CAA-EA621E0AB236}" type="presOf" srcId="{728F92B6-7319-4EEA-ABD1-B57B78DC2F4F}" destId="{31E3C92C-F7CF-4874-8642-558CC883098A}" srcOrd="0" destOrd="0" presId="urn:microsoft.com/office/officeart/2005/8/layout/radial1"/>
    <dgm:cxn modelId="{B5DE3C70-34F9-4D2E-B61C-A4455C602D25}" type="presOf" srcId="{93828EB3-7DCA-4A3C-AE81-105E39485336}" destId="{B940927C-C459-4B03-ACB1-E624E375D742}" srcOrd="0" destOrd="0" presId="urn:microsoft.com/office/officeart/2005/8/layout/radial1"/>
    <dgm:cxn modelId="{9A1D30AD-A0E4-4CD1-A05F-C90D63515BB4}" type="presOf" srcId="{656B8C37-5E3D-46F4-9FB8-6299FB9A1ABA}" destId="{9EC14848-CF5E-4075-86C9-A87F7D6BD5DF}" srcOrd="1" destOrd="0" presId="urn:microsoft.com/office/officeart/2005/8/layout/radial1"/>
    <dgm:cxn modelId="{AA4A97B1-0F9A-423A-9514-4A5C230EF705}" type="presOf" srcId="{656B8C37-5E3D-46F4-9FB8-6299FB9A1ABA}" destId="{35179594-3AF6-4513-B9FF-9FBC5B2AF7C2}" srcOrd="0" destOrd="0" presId="urn:microsoft.com/office/officeart/2005/8/layout/radial1"/>
    <dgm:cxn modelId="{DAED72BA-8226-415B-A751-A59A9CC99F1B}" type="presOf" srcId="{B96CF7D2-A3DC-4F6B-8546-633FFF94F9BE}" destId="{AECBCF84-A883-447D-A40B-C0FA4ED26191}" srcOrd="1" destOrd="0" presId="urn:microsoft.com/office/officeart/2005/8/layout/radial1"/>
    <dgm:cxn modelId="{E4F8FEE8-A0E1-44C5-BFC9-375368228D87}" srcId="{BAA0EFBF-3ACF-485F-97DD-2CBD76D0F038}" destId="{93828EB3-7DCA-4A3C-AE81-105E39485336}" srcOrd="1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0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9BF9144B-BF3A-4234-9B3A-3DDA696CF8AD}" type="presParOf" srcId="{40380896-668B-49BD-A480-EF58451E7163}" destId="{35179594-3AF6-4513-B9FF-9FBC5B2AF7C2}" srcOrd="1" destOrd="0" presId="urn:microsoft.com/office/officeart/2005/8/layout/radial1"/>
    <dgm:cxn modelId="{415E4389-FA07-4A8B-84C7-EBEE02199866}" type="presParOf" srcId="{35179594-3AF6-4513-B9FF-9FBC5B2AF7C2}" destId="{9EC14848-CF5E-4075-86C9-A87F7D6BD5DF}" srcOrd="0" destOrd="0" presId="urn:microsoft.com/office/officeart/2005/8/layout/radial1"/>
    <dgm:cxn modelId="{60822F50-F04D-4083-A67C-EDD853077C7F}" type="presParOf" srcId="{40380896-668B-49BD-A480-EF58451E7163}" destId="{31E3C92C-F7CF-4874-8642-558CC883098A}" srcOrd="2" destOrd="0" presId="urn:microsoft.com/office/officeart/2005/8/layout/radial1"/>
    <dgm:cxn modelId="{3915A954-7338-4467-B9B8-6F487F40E9A0}" type="presParOf" srcId="{40380896-668B-49BD-A480-EF58451E7163}" destId="{A230888E-680A-40D9-98B7-68B055264267}" srcOrd="3" destOrd="0" presId="urn:microsoft.com/office/officeart/2005/8/layout/radial1"/>
    <dgm:cxn modelId="{908910FD-0D8B-44DC-8981-D3F0DF608FAD}" type="presParOf" srcId="{A230888E-680A-40D9-98B7-68B055264267}" destId="{AECBCF84-A883-447D-A40B-C0FA4ED26191}" srcOrd="0" destOrd="0" presId="urn:microsoft.com/office/officeart/2005/8/layout/radial1"/>
    <dgm:cxn modelId="{3DDE661C-5524-43FA-AB97-75A50D1991F3}" type="presParOf" srcId="{40380896-668B-49BD-A480-EF58451E7163}" destId="{B940927C-C459-4B03-ACB1-E624E375D742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ln w="6350"/>
      </dgm:spPr>
      <dgm:t>
        <a:bodyPr/>
        <a:lstStyle/>
        <a:p>
          <a:r>
            <a:rPr lang="en-US" dirty="0"/>
            <a:t>FDD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04063" custScaleY="77584"/>
      <dgm:spPr/>
    </dgm:pt>
    <dgm:pt modelId="{35179594-3AF6-4513-B9FF-9FBC5B2AF7C2}" type="pres">
      <dgm:prSet presAssocID="{656B8C37-5E3D-46F4-9FB8-6299FB9A1ABA}" presName="Name9" presStyleLbl="parChTrans1D2" presStyleIdx="0" presStyleCnt="2"/>
      <dgm:spPr/>
    </dgm:pt>
    <dgm:pt modelId="{9EC14848-CF5E-4075-86C9-A87F7D6BD5DF}" type="pres">
      <dgm:prSet presAssocID="{656B8C37-5E3D-46F4-9FB8-6299FB9A1ABA}" presName="connTx" presStyleLbl="parChTrans1D2" presStyleIdx="0" presStyleCnt="2"/>
      <dgm:spPr/>
    </dgm:pt>
    <dgm:pt modelId="{31E3C92C-F7CF-4874-8642-558CC883098A}" type="pres">
      <dgm:prSet presAssocID="{728F92B6-7319-4EEA-ABD1-B57B78DC2F4F}" presName="node" presStyleLbl="node1" presStyleIdx="0" presStyleCnt="2" custScaleX="70054" custScaleY="71869" custRadScaleRad="105130" custRadScaleInc="-110294">
        <dgm:presLayoutVars>
          <dgm:bulletEnabled val="1"/>
        </dgm:presLayoutVars>
      </dgm:prSet>
      <dgm:spPr/>
    </dgm:pt>
    <dgm:pt modelId="{A230888E-680A-40D9-98B7-68B055264267}" type="pres">
      <dgm:prSet presAssocID="{B96CF7D2-A3DC-4F6B-8546-633FFF94F9BE}" presName="Name9" presStyleLbl="parChTrans1D2" presStyleIdx="1" presStyleCnt="2"/>
      <dgm:spPr/>
    </dgm:pt>
    <dgm:pt modelId="{AECBCF84-A883-447D-A40B-C0FA4ED26191}" type="pres">
      <dgm:prSet presAssocID="{B96CF7D2-A3DC-4F6B-8546-633FFF94F9BE}" presName="connTx" presStyleLbl="parChTrans1D2" presStyleIdx="1" presStyleCnt="2"/>
      <dgm:spPr/>
    </dgm:pt>
    <dgm:pt modelId="{B940927C-C459-4B03-ACB1-E624E375D742}" type="pres">
      <dgm:prSet presAssocID="{93828EB3-7DCA-4A3C-AE81-105E39485336}" presName="node" presStyleLbl="node1" presStyleIdx="1" presStyleCnt="2" custScaleX="77045" custScaleY="79805" custRadScaleRad="108627" custRadScaleInc="164586">
        <dgm:presLayoutVars>
          <dgm:bulletEnabled val="1"/>
        </dgm:presLayoutVars>
      </dgm:prSet>
      <dgm:spPr/>
    </dgm:pt>
  </dgm:ptLst>
  <dgm:cxnLst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5424F437-0A47-4AD7-9DE1-03BFEDBA5475}" type="presOf" srcId="{B96CF7D2-A3DC-4F6B-8546-633FFF94F9BE}" destId="{A230888E-680A-40D9-98B7-68B055264267}" srcOrd="0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8BE74E4F-6D12-4AF6-8CAA-EA621E0AB236}" type="presOf" srcId="{728F92B6-7319-4EEA-ABD1-B57B78DC2F4F}" destId="{31E3C92C-F7CF-4874-8642-558CC883098A}" srcOrd="0" destOrd="0" presId="urn:microsoft.com/office/officeart/2005/8/layout/radial1"/>
    <dgm:cxn modelId="{B5DE3C70-34F9-4D2E-B61C-A4455C602D25}" type="presOf" srcId="{93828EB3-7DCA-4A3C-AE81-105E39485336}" destId="{B940927C-C459-4B03-ACB1-E624E375D742}" srcOrd="0" destOrd="0" presId="urn:microsoft.com/office/officeart/2005/8/layout/radial1"/>
    <dgm:cxn modelId="{9A1D30AD-A0E4-4CD1-A05F-C90D63515BB4}" type="presOf" srcId="{656B8C37-5E3D-46F4-9FB8-6299FB9A1ABA}" destId="{9EC14848-CF5E-4075-86C9-A87F7D6BD5DF}" srcOrd="1" destOrd="0" presId="urn:microsoft.com/office/officeart/2005/8/layout/radial1"/>
    <dgm:cxn modelId="{AA4A97B1-0F9A-423A-9514-4A5C230EF705}" type="presOf" srcId="{656B8C37-5E3D-46F4-9FB8-6299FB9A1ABA}" destId="{35179594-3AF6-4513-B9FF-9FBC5B2AF7C2}" srcOrd="0" destOrd="0" presId="urn:microsoft.com/office/officeart/2005/8/layout/radial1"/>
    <dgm:cxn modelId="{DAED72BA-8226-415B-A751-A59A9CC99F1B}" type="presOf" srcId="{B96CF7D2-A3DC-4F6B-8546-633FFF94F9BE}" destId="{AECBCF84-A883-447D-A40B-C0FA4ED26191}" srcOrd="1" destOrd="0" presId="urn:microsoft.com/office/officeart/2005/8/layout/radial1"/>
    <dgm:cxn modelId="{E4F8FEE8-A0E1-44C5-BFC9-375368228D87}" srcId="{BAA0EFBF-3ACF-485F-97DD-2CBD76D0F038}" destId="{93828EB3-7DCA-4A3C-AE81-105E39485336}" srcOrd="1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0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9BF9144B-BF3A-4234-9B3A-3DDA696CF8AD}" type="presParOf" srcId="{40380896-668B-49BD-A480-EF58451E7163}" destId="{35179594-3AF6-4513-B9FF-9FBC5B2AF7C2}" srcOrd="1" destOrd="0" presId="urn:microsoft.com/office/officeart/2005/8/layout/radial1"/>
    <dgm:cxn modelId="{415E4389-FA07-4A8B-84C7-EBEE02199866}" type="presParOf" srcId="{35179594-3AF6-4513-B9FF-9FBC5B2AF7C2}" destId="{9EC14848-CF5E-4075-86C9-A87F7D6BD5DF}" srcOrd="0" destOrd="0" presId="urn:microsoft.com/office/officeart/2005/8/layout/radial1"/>
    <dgm:cxn modelId="{60822F50-F04D-4083-A67C-EDD853077C7F}" type="presParOf" srcId="{40380896-668B-49BD-A480-EF58451E7163}" destId="{31E3C92C-F7CF-4874-8642-558CC883098A}" srcOrd="2" destOrd="0" presId="urn:microsoft.com/office/officeart/2005/8/layout/radial1"/>
    <dgm:cxn modelId="{3915A954-7338-4467-B9B8-6F487F40E9A0}" type="presParOf" srcId="{40380896-668B-49BD-A480-EF58451E7163}" destId="{A230888E-680A-40D9-98B7-68B055264267}" srcOrd="3" destOrd="0" presId="urn:microsoft.com/office/officeart/2005/8/layout/radial1"/>
    <dgm:cxn modelId="{908910FD-0D8B-44DC-8981-D3F0DF608FAD}" type="presParOf" srcId="{A230888E-680A-40D9-98B7-68B055264267}" destId="{AECBCF84-A883-447D-A40B-C0FA4ED26191}" srcOrd="0" destOrd="0" presId="urn:microsoft.com/office/officeart/2005/8/layout/radial1"/>
    <dgm:cxn modelId="{3DDE661C-5524-43FA-AB97-75A50D1991F3}" type="presParOf" srcId="{40380896-668B-49BD-A480-EF58451E7163}" destId="{B940927C-C459-4B03-ACB1-E624E375D742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14715" custScaleY="123005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21636" custScaleY="107093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21636" custScaleY="107093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32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64228A28-151E-49F7-97DE-3E725C0F4856}" type="doc">
      <dgm:prSet loTypeId="urn:microsoft.com/office/officeart/2005/8/layout/radial6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62284F9C-AF9B-479F-BDA0-91A731148689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DBC76FF3-EE3E-449D-8211-71680FF54F3C}" type="parTrans" cxnId="{48FE35A5-8AD5-42F9-89FA-505B9C264601}">
      <dgm:prSet/>
      <dgm:spPr/>
      <dgm:t>
        <a:bodyPr/>
        <a:lstStyle/>
        <a:p>
          <a:endParaRPr lang="en-US"/>
        </a:p>
      </dgm:t>
    </dgm:pt>
    <dgm:pt modelId="{0795FBE3-B943-45EF-B5A2-CE765D0DC925}" type="sibTrans" cxnId="{48FE35A5-8AD5-42F9-89FA-505B9C264601}">
      <dgm:prSet/>
      <dgm:spPr/>
      <dgm:t>
        <a:bodyPr/>
        <a:lstStyle/>
        <a:p>
          <a:endParaRPr lang="en-US"/>
        </a:p>
      </dgm:t>
    </dgm:pt>
    <dgm:pt modelId="{1D2C95A5-2110-4C7F-9A54-0F6B9D9DC88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101823E0-824F-432B-9CB0-113A695B747D}" type="parTrans" cxnId="{C20BEE76-89AE-47BC-877F-A27E10EE7F42}">
      <dgm:prSet/>
      <dgm:spPr/>
      <dgm:t>
        <a:bodyPr/>
        <a:lstStyle/>
        <a:p>
          <a:endParaRPr lang="en-US"/>
        </a:p>
      </dgm:t>
    </dgm:pt>
    <dgm:pt modelId="{1E2BCFFE-7677-4518-9A47-1D4E195BAF02}" type="sibTrans" cxnId="{C20BEE76-89AE-47BC-877F-A27E10EE7F42}">
      <dgm:prSet/>
      <dgm:spPr/>
      <dgm:t>
        <a:bodyPr/>
        <a:lstStyle/>
        <a:p>
          <a:endParaRPr lang="en-US"/>
        </a:p>
      </dgm:t>
    </dgm:pt>
    <dgm:pt modelId="{5801EEBA-12B0-45A5-B131-888C92241E5E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5A77260-E526-49B2-8069-D6BE6CFC7182}" type="parTrans" cxnId="{5CA30FBC-4BB3-495E-BB9D-B1DB9CF902F1}">
      <dgm:prSet/>
      <dgm:spPr/>
      <dgm:t>
        <a:bodyPr/>
        <a:lstStyle/>
        <a:p>
          <a:endParaRPr lang="en-US"/>
        </a:p>
      </dgm:t>
    </dgm:pt>
    <dgm:pt modelId="{0D53DB22-9EBB-421E-B3E4-4CFD622153D0}" type="sibTrans" cxnId="{5CA30FBC-4BB3-495E-BB9D-B1DB9CF902F1}">
      <dgm:prSet/>
      <dgm:spPr/>
      <dgm:t>
        <a:bodyPr/>
        <a:lstStyle/>
        <a:p>
          <a:endParaRPr lang="en-US"/>
        </a:p>
      </dgm:t>
    </dgm:pt>
    <dgm:pt modelId="{844ECD80-7FFE-4F65-9377-EF697BF47053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C18F2ED2-5B18-4270-843B-F7D8E17DE92C}" type="parTrans" cxnId="{EBBF2DB3-AA1E-4F12-BEBC-92BA43DB2824}">
      <dgm:prSet/>
      <dgm:spPr/>
      <dgm:t>
        <a:bodyPr/>
        <a:lstStyle/>
        <a:p>
          <a:endParaRPr lang="en-US"/>
        </a:p>
      </dgm:t>
    </dgm:pt>
    <dgm:pt modelId="{B04AF97C-077E-4AA1-A3E2-F7C268F34451}" type="sibTrans" cxnId="{EBBF2DB3-AA1E-4F12-BEBC-92BA43DB2824}">
      <dgm:prSet/>
      <dgm:spPr/>
      <dgm:t>
        <a:bodyPr/>
        <a:lstStyle/>
        <a:p>
          <a:endParaRPr lang="en-US"/>
        </a:p>
      </dgm:t>
    </dgm:pt>
    <dgm:pt modelId="{704E5D54-D1C3-46A9-9E8A-D912148F0E60}">
      <dgm:prSet phldrT="[Text]"/>
      <dgm:spPr>
        <a:ln w="0"/>
      </dgm:spPr>
      <dgm:t>
        <a:bodyPr/>
        <a:lstStyle/>
        <a:p>
          <a:r>
            <a:rPr lang="en-US" dirty="0"/>
            <a:t>D</a:t>
          </a:r>
        </a:p>
      </dgm:t>
    </dgm:pt>
    <dgm:pt modelId="{222D2F9A-BAE4-43EB-BD81-AAD8BFF50CF6}" type="parTrans" cxnId="{1833EA36-5F77-4229-BD47-C47AE114B9EA}">
      <dgm:prSet/>
      <dgm:spPr/>
      <dgm:t>
        <a:bodyPr/>
        <a:lstStyle/>
        <a:p>
          <a:endParaRPr lang="en-US"/>
        </a:p>
      </dgm:t>
    </dgm:pt>
    <dgm:pt modelId="{1218CA31-C9C5-4EB6-B8C4-8DBFF1E8FC1B}" type="sibTrans" cxnId="{1833EA36-5F77-4229-BD47-C47AE114B9EA}">
      <dgm:prSet/>
      <dgm:spPr/>
      <dgm:t>
        <a:bodyPr/>
        <a:lstStyle/>
        <a:p>
          <a:endParaRPr lang="en-US"/>
        </a:p>
      </dgm:t>
    </dgm:pt>
    <dgm:pt modelId="{C67B2ECB-D11E-4E22-B664-CF164DC1AB8C}" type="pres">
      <dgm:prSet presAssocID="{64228A28-151E-49F7-97DE-3E725C0F485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691BE3E-FFA8-4AE5-BDDA-A32249AFDD22}" type="pres">
      <dgm:prSet presAssocID="{62284F9C-AF9B-479F-BDA0-91A731148689}" presName="centerShape" presStyleLbl="node0" presStyleIdx="0" presStyleCnt="1"/>
      <dgm:spPr/>
    </dgm:pt>
    <dgm:pt modelId="{15DA11F9-19E7-4F5A-8248-3B2675A3A00D}" type="pres">
      <dgm:prSet presAssocID="{1D2C95A5-2110-4C7F-9A54-0F6B9D9DC889}" presName="node" presStyleLbl="node1" presStyleIdx="0" presStyleCnt="4">
        <dgm:presLayoutVars>
          <dgm:bulletEnabled val="1"/>
        </dgm:presLayoutVars>
      </dgm:prSet>
      <dgm:spPr/>
    </dgm:pt>
    <dgm:pt modelId="{20599ADB-6189-4593-8A3A-C37C3D641398}" type="pres">
      <dgm:prSet presAssocID="{1D2C95A5-2110-4C7F-9A54-0F6B9D9DC889}" presName="dummy" presStyleCnt="0"/>
      <dgm:spPr/>
    </dgm:pt>
    <dgm:pt modelId="{3D9037B8-02CC-45EE-8BB4-93DF65E39EC3}" type="pres">
      <dgm:prSet presAssocID="{1E2BCFFE-7677-4518-9A47-1D4E195BAF02}" presName="sibTrans" presStyleLbl="sibTrans2D1" presStyleIdx="0" presStyleCnt="4"/>
      <dgm:spPr/>
    </dgm:pt>
    <dgm:pt modelId="{D88F98A8-63ED-462C-831E-3A1FBF850EF1}" type="pres">
      <dgm:prSet presAssocID="{5801EEBA-12B0-45A5-B131-888C92241E5E}" presName="node" presStyleLbl="node1" presStyleIdx="1" presStyleCnt="4">
        <dgm:presLayoutVars>
          <dgm:bulletEnabled val="1"/>
        </dgm:presLayoutVars>
      </dgm:prSet>
      <dgm:spPr/>
    </dgm:pt>
    <dgm:pt modelId="{A16D28CC-5EBB-4449-AC6E-FA47B2BB7033}" type="pres">
      <dgm:prSet presAssocID="{5801EEBA-12B0-45A5-B131-888C92241E5E}" presName="dummy" presStyleCnt="0"/>
      <dgm:spPr/>
    </dgm:pt>
    <dgm:pt modelId="{8A43526E-914A-474B-9FBA-11126970677A}" type="pres">
      <dgm:prSet presAssocID="{0D53DB22-9EBB-421E-B3E4-4CFD622153D0}" presName="sibTrans" presStyleLbl="sibTrans2D1" presStyleIdx="1" presStyleCnt="4"/>
      <dgm:spPr/>
    </dgm:pt>
    <dgm:pt modelId="{CC28E3EC-1E17-42D4-87CF-586497AB6028}" type="pres">
      <dgm:prSet presAssocID="{844ECD80-7FFE-4F65-9377-EF697BF47053}" presName="node" presStyleLbl="node1" presStyleIdx="2" presStyleCnt="4" custRadScaleRad="130433" custRadScaleInc="79791">
        <dgm:presLayoutVars>
          <dgm:bulletEnabled val="1"/>
        </dgm:presLayoutVars>
      </dgm:prSet>
      <dgm:spPr/>
    </dgm:pt>
    <dgm:pt modelId="{AB2070A5-4E91-42A0-93F5-3FD67127E07E}" type="pres">
      <dgm:prSet presAssocID="{844ECD80-7FFE-4F65-9377-EF697BF47053}" presName="dummy" presStyleCnt="0"/>
      <dgm:spPr/>
    </dgm:pt>
    <dgm:pt modelId="{9A875F18-3B76-4E64-8E93-A4C1E9FBEFBF}" type="pres">
      <dgm:prSet presAssocID="{B04AF97C-077E-4AA1-A3E2-F7C268F34451}" presName="sibTrans" presStyleLbl="sibTrans2D1" presStyleIdx="2" presStyleCnt="4"/>
      <dgm:spPr/>
    </dgm:pt>
    <dgm:pt modelId="{D694F5E2-54E7-4BE3-B9A5-05BBFF9DD976}" type="pres">
      <dgm:prSet presAssocID="{704E5D54-D1C3-46A9-9E8A-D912148F0E60}" presName="node" presStyleLbl="node1" presStyleIdx="3" presStyleCnt="4">
        <dgm:presLayoutVars>
          <dgm:bulletEnabled val="1"/>
        </dgm:presLayoutVars>
      </dgm:prSet>
      <dgm:spPr/>
    </dgm:pt>
    <dgm:pt modelId="{AD36C26A-67C9-4D7A-8C1A-310596D42AEC}" type="pres">
      <dgm:prSet presAssocID="{704E5D54-D1C3-46A9-9E8A-D912148F0E60}" presName="dummy" presStyleCnt="0"/>
      <dgm:spPr/>
    </dgm:pt>
    <dgm:pt modelId="{764BD56B-DB67-4FD5-84C0-13A037AA6005}" type="pres">
      <dgm:prSet presAssocID="{1218CA31-C9C5-4EB6-B8C4-8DBFF1E8FC1B}" presName="sibTrans" presStyleLbl="sibTrans2D1" presStyleIdx="3" presStyleCnt="4"/>
      <dgm:spPr/>
    </dgm:pt>
  </dgm:ptLst>
  <dgm:cxnLst>
    <dgm:cxn modelId="{EA01451A-87BF-432E-A732-AE30013CFE98}" type="presOf" srcId="{844ECD80-7FFE-4F65-9377-EF697BF47053}" destId="{CC28E3EC-1E17-42D4-87CF-586497AB6028}" srcOrd="0" destOrd="0" presId="urn:microsoft.com/office/officeart/2005/8/layout/radial6"/>
    <dgm:cxn modelId="{3826092D-3283-4A5B-8C72-3194EDDED280}" type="presOf" srcId="{1218CA31-C9C5-4EB6-B8C4-8DBFF1E8FC1B}" destId="{764BD56B-DB67-4FD5-84C0-13A037AA6005}" srcOrd="0" destOrd="0" presId="urn:microsoft.com/office/officeart/2005/8/layout/radial6"/>
    <dgm:cxn modelId="{1833EA36-5F77-4229-BD47-C47AE114B9EA}" srcId="{62284F9C-AF9B-479F-BDA0-91A731148689}" destId="{704E5D54-D1C3-46A9-9E8A-D912148F0E60}" srcOrd="3" destOrd="0" parTransId="{222D2F9A-BAE4-43EB-BD81-AAD8BFF50CF6}" sibTransId="{1218CA31-C9C5-4EB6-B8C4-8DBFF1E8FC1B}"/>
    <dgm:cxn modelId="{C20BEE76-89AE-47BC-877F-A27E10EE7F42}" srcId="{62284F9C-AF9B-479F-BDA0-91A731148689}" destId="{1D2C95A5-2110-4C7F-9A54-0F6B9D9DC889}" srcOrd="0" destOrd="0" parTransId="{101823E0-824F-432B-9CB0-113A695B747D}" sibTransId="{1E2BCFFE-7677-4518-9A47-1D4E195BAF02}"/>
    <dgm:cxn modelId="{6AA4998E-989E-4180-ADDB-48CE549D1517}" type="presOf" srcId="{1D2C95A5-2110-4C7F-9A54-0F6B9D9DC889}" destId="{15DA11F9-19E7-4F5A-8248-3B2675A3A00D}" srcOrd="0" destOrd="0" presId="urn:microsoft.com/office/officeart/2005/8/layout/radial6"/>
    <dgm:cxn modelId="{23D15194-04FC-42A8-943D-1288563DB6F4}" type="presOf" srcId="{5801EEBA-12B0-45A5-B131-888C92241E5E}" destId="{D88F98A8-63ED-462C-831E-3A1FBF850EF1}" srcOrd="0" destOrd="0" presId="urn:microsoft.com/office/officeart/2005/8/layout/radial6"/>
    <dgm:cxn modelId="{50F0A49F-AE53-4CB7-98C0-7384E285E105}" type="presOf" srcId="{0D53DB22-9EBB-421E-B3E4-4CFD622153D0}" destId="{8A43526E-914A-474B-9FBA-11126970677A}" srcOrd="0" destOrd="0" presId="urn:microsoft.com/office/officeart/2005/8/layout/radial6"/>
    <dgm:cxn modelId="{48FE35A5-8AD5-42F9-89FA-505B9C264601}" srcId="{64228A28-151E-49F7-97DE-3E725C0F4856}" destId="{62284F9C-AF9B-479F-BDA0-91A731148689}" srcOrd="0" destOrd="0" parTransId="{DBC76FF3-EE3E-449D-8211-71680FF54F3C}" sibTransId="{0795FBE3-B943-45EF-B5A2-CE765D0DC925}"/>
    <dgm:cxn modelId="{99DED1AC-C3CB-4A29-AAF4-98C77687B3EC}" type="presOf" srcId="{B04AF97C-077E-4AA1-A3E2-F7C268F34451}" destId="{9A875F18-3B76-4E64-8E93-A4C1E9FBEFBF}" srcOrd="0" destOrd="0" presId="urn:microsoft.com/office/officeart/2005/8/layout/radial6"/>
    <dgm:cxn modelId="{6A950DB2-B1CC-4B15-BD72-D43E86A2065A}" type="presOf" srcId="{704E5D54-D1C3-46A9-9E8A-D912148F0E60}" destId="{D694F5E2-54E7-4BE3-B9A5-05BBFF9DD976}" srcOrd="0" destOrd="0" presId="urn:microsoft.com/office/officeart/2005/8/layout/radial6"/>
    <dgm:cxn modelId="{EBBF2DB3-AA1E-4F12-BEBC-92BA43DB2824}" srcId="{62284F9C-AF9B-479F-BDA0-91A731148689}" destId="{844ECD80-7FFE-4F65-9377-EF697BF47053}" srcOrd="2" destOrd="0" parTransId="{C18F2ED2-5B18-4270-843B-F7D8E17DE92C}" sibTransId="{B04AF97C-077E-4AA1-A3E2-F7C268F34451}"/>
    <dgm:cxn modelId="{FB7CF9BA-F5FE-4B30-9894-4332150EE295}" type="presOf" srcId="{1E2BCFFE-7677-4518-9A47-1D4E195BAF02}" destId="{3D9037B8-02CC-45EE-8BB4-93DF65E39EC3}" srcOrd="0" destOrd="0" presId="urn:microsoft.com/office/officeart/2005/8/layout/radial6"/>
    <dgm:cxn modelId="{5CA30FBC-4BB3-495E-BB9D-B1DB9CF902F1}" srcId="{62284F9C-AF9B-479F-BDA0-91A731148689}" destId="{5801EEBA-12B0-45A5-B131-888C92241E5E}" srcOrd="1" destOrd="0" parTransId="{E5A77260-E526-49B2-8069-D6BE6CFC7182}" sibTransId="{0D53DB22-9EBB-421E-B3E4-4CFD622153D0}"/>
    <dgm:cxn modelId="{68F7B2BD-AC5C-4BFE-8EF7-10567FC41D8E}" type="presOf" srcId="{62284F9C-AF9B-479F-BDA0-91A731148689}" destId="{E691BE3E-FFA8-4AE5-BDDA-A32249AFDD22}" srcOrd="0" destOrd="0" presId="urn:microsoft.com/office/officeart/2005/8/layout/radial6"/>
    <dgm:cxn modelId="{B48DACEC-134B-4EC1-91A1-37BAB695E910}" type="presOf" srcId="{64228A28-151E-49F7-97DE-3E725C0F4856}" destId="{C67B2ECB-D11E-4E22-B664-CF164DC1AB8C}" srcOrd="0" destOrd="0" presId="urn:microsoft.com/office/officeart/2005/8/layout/radial6"/>
    <dgm:cxn modelId="{A2604D96-F7BB-4262-9CC2-6CC829A41997}" type="presParOf" srcId="{C67B2ECB-D11E-4E22-B664-CF164DC1AB8C}" destId="{E691BE3E-FFA8-4AE5-BDDA-A32249AFDD22}" srcOrd="0" destOrd="0" presId="urn:microsoft.com/office/officeart/2005/8/layout/radial6"/>
    <dgm:cxn modelId="{DD6D3ACE-F440-4295-9C5F-94E089C2703B}" type="presParOf" srcId="{C67B2ECB-D11E-4E22-B664-CF164DC1AB8C}" destId="{15DA11F9-19E7-4F5A-8248-3B2675A3A00D}" srcOrd="1" destOrd="0" presId="urn:microsoft.com/office/officeart/2005/8/layout/radial6"/>
    <dgm:cxn modelId="{3A5E4EBD-E35D-4D9D-89FB-1635652083E1}" type="presParOf" srcId="{C67B2ECB-D11E-4E22-B664-CF164DC1AB8C}" destId="{20599ADB-6189-4593-8A3A-C37C3D641398}" srcOrd="2" destOrd="0" presId="urn:microsoft.com/office/officeart/2005/8/layout/radial6"/>
    <dgm:cxn modelId="{56892437-43F3-4A16-9057-760CF25553F6}" type="presParOf" srcId="{C67B2ECB-D11E-4E22-B664-CF164DC1AB8C}" destId="{3D9037B8-02CC-45EE-8BB4-93DF65E39EC3}" srcOrd="3" destOrd="0" presId="urn:microsoft.com/office/officeart/2005/8/layout/radial6"/>
    <dgm:cxn modelId="{FA21E60C-E3E1-40B9-9980-88CF745E1245}" type="presParOf" srcId="{C67B2ECB-D11E-4E22-B664-CF164DC1AB8C}" destId="{D88F98A8-63ED-462C-831E-3A1FBF850EF1}" srcOrd="4" destOrd="0" presId="urn:microsoft.com/office/officeart/2005/8/layout/radial6"/>
    <dgm:cxn modelId="{EFED7972-564B-4F2E-8E58-4F4C22DA628D}" type="presParOf" srcId="{C67B2ECB-D11E-4E22-B664-CF164DC1AB8C}" destId="{A16D28CC-5EBB-4449-AC6E-FA47B2BB7033}" srcOrd="5" destOrd="0" presId="urn:microsoft.com/office/officeart/2005/8/layout/radial6"/>
    <dgm:cxn modelId="{5F0315C0-7BE4-41F2-ABA8-F18A2AA16966}" type="presParOf" srcId="{C67B2ECB-D11E-4E22-B664-CF164DC1AB8C}" destId="{8A43526E-914A-474B-9FBA-11126970677A}" srcOrd="6" destOrd="0" presId="urn:microsoft.com/office/officeart/2005/8/layout/radial6"/>
    <dgm:cxn modelId="{C3CF60E6-E578-4A44-84B8-FC0BC9C88E47}" type="presParOf" srcId="{C67B2ECB-D11E-4E22-B664-CF164DC1AB8C}" destId="{CC28E3EC-1E17-42D4-87CF-586497AB6028}" srcOrd="7" destOrd="0" presId="urn:microsoft.com/office/officeart/2005/8/layout/radial6"/>
    <dgm:cxn modelId="{902C149A-7D6A-4543-BAB2-237EE401CC6F}" type="presParOf" srcId="{C67B2ECB-D11E-4E22-B664-CF164DC1AB8C}" destId="{AB2070A5-4E91-42A0-93F5-3FD67127E07E}" srcOrd="8" destOrd="0" presId="urn:microsoft.com/office/officeart/2005/8/layout/radial6"/>
    <dgm:cxn modelId="{FCE3C6F0-F21D-40B3-A757-4BA3DE55F92B}" type="presParOf" srcId="{C67B2ECB-D11E-4E22-B664-CF164DC1AB8C}" destId="{9A875F18-3B76-4E64-8E93-A4C1E9FBEFBF}" srcOrd="9" destOrd="0" presId="urn:microsoft.com/office/officeart/2005/8/layout/radial6"/>
    <dgm:cxn modelId="{6C2BA67D-70C9-4310-BE5B-842C6018DA95}" type="presParOf" srcId="{C67B2ECB-D11E-4E22-B664-CF164DC1AB8C}" destId="{D694F5E2-54E7-4BE3-B9A5-05BBFF9DD976}" srcOrd="10" destOrd="0" presId="urn:microsoft.com/office/officeart/2005/8/layout/radial6"/>
    <dgm:cxn modelId="{3CD43F0C-3B42-457A-85EA-7F5E7066A0E4}" type="presParOf" srcId="{C67B2ECB-D11E-4E22-B664-CF164DC1AB8C}" destId="{AD36C26A-67C9-4D7A-8C1A-310596D42AEC}" srcOrd="11" destOrd="0" presId="urn:microsoft.com/office/officeart/2005/8/layout/radial6"/>
    <dgm:cxn modelId="{99D83B80-BB7B-47DC-881B-E5E28B5F6BEF}" type="presParOf" srcId="{C67B2ECB-D11E-4E22-B664-CF164DC1AB8C}" destId="{764BD56B-DB67-4FD5-84C0-13A037AA600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37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64228A28-151E-49F7-97DE-3E725C0F4856}" type="doc">
      <dgm:prSet loTypeId="urn:microsoft.com/office/officeart/2005/8/layout/radial6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62284F9C-AF9B-479F-BDA0-91A731148689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DBC76FF3-EE3E-449D-8211-71680FF54F3C}" type="parTrans" cxnId="{48FE35A5-8AD5-42F9-89FA-505B9C264601}">
      <dgm:prSet/>
      <dgm:spPr/>
      <dgm:t>
        <a:bodyPr/>
        <a:lstStyle/>
        <a:p>
          <a:endParaRPr lang="en-US"/>
        </a:p>
      </dgm:t>
    </dgm:pt>
    <dgm:pt modelId="{0795FBE3-B943-45EF-B5A2-CE765D0DC925}" type="sibTrans" cxnId="{48FE35A5-8AD5-42F9-89FA-505B9C264601}">
      <dgm:prSet/>
      <dgm:spPr/>
      <dgm:t>
        <a:bodyPr/>
        <a:lstStyle/>
        <a:p>
          <a:endParaRPr lang="en-US"/>
        </a:p>
      </dgm:t>
    </dgm:pt>
    <dgm:pt modelId="{1D2C95A5-2110-4C7F-9A54-0F6B9D9DC889}">
      <dgm:prSet phldrT="[Text]"/>
      <dgm:spPr/>
      <dgm:t>
        <a:bodyPr/>
        <a:lstStyle/>
        <a:p>
          <a:r>
            <a:rPr lang="en-US" dirty="0"/>
            <a:t>D</a:t>
          </a:r>
        </a:p>
      </dgm:t>
    </dgm:pt>
    <dgm:pt modelId="{101823E0-824F-432B-9CB0-113A695B747D}" type="parTrans" cxnId="{C20BEE76-89AE-47BC-877F-A27E10EE7F42}">
      <dgm:prSet/>
      <dgm:spPr/>
      <dgm:t>
        <a:bodyPr/>
        <a:lstStyle/>
        <a:p>
          <a:endParaRPr lang="en-US"/>
        </a:p>
      </dgm:t>
    </dgm:pt>
    <dgm:pt modelId="{1E2BCFFE-7677-4518-9A47-1D4E195BAF02}" type="sibTrans" cxnId="{C20BEE76-89AE-47BC-877F-A27E10EE7F42}">
      <dgm:prSet/>
      <dgm:spPr/>
      <dgm:t>
        <a:bodyPr/>
        <a:lstStyle/>
        <a:p>
          <a:endParaRPr lang="en-US"/>
        </a:p>
      </dgm:t>
    </dgm:pt>
    <dgm:pt modelId="{844ECD80-7FFE-4F65-9377-EF697BF47053}">
      <dgm:prSet phldrT="[Text]"/>
      <dgm:spPr/>
      <dgm:t>
        <a:bodyPr/>
        <a:lstStyle/>
        <a:p>
          <a:r>
            <a:rPr lang="en-US" dirty="0"/>
            <a:t>D</a:t>
          </a:r>
        </a:p>
      </dgm:t>
    </dgm:pt>
    <dgm:pt modelId="{C18F2ED2-5B18-4270-843B-F7D8E17DE92C}" type="parTrans" cxnId="{EBBF2DB3-AA1E-4F12-BEBC-92BA43DB2824}">
      <dgm:prSet/>
      <dgm:spPr/>
      <dgm:t>
        <a:bodyPr/>
        <a:lstStyle/>
        <a:p>
          <a:endParaRPr lang="en-US"/>
        </a:p>
      </dgm:t>
    </dgm:pt>
    <dgm:pt modelId="{B04AF97C-077E-4AA1-A3E2-F7C268F34451}" type="sibTrans" cxnId="{EBBF2DB3-AA1E-4F12-BEBC-92BA43DB2824}">
      <dgm:prSet/>
      <dgm:spPr/>
      <dgm:t>
        <a:bodyPr/>
        <a:lstStyle/>
        <a:p>
          <a:endParaRPr lang="en-US"/>
        </a:p>
      </dgm:t>
    </dgm:pt>
    <dgm:pt modelId="{704E5D54-D1C3-46A9-9E8A-D912148F0E60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222D2F9A-BAE4-43EB-BD81-AAD8BFF50CF6}" type="parTrans" cxnId="{1833EA36-5F77-4229-BD47-C47AE114B9EA}">
      <dgm:prSet/>
      <dgm:spPr/>
      <dgm:t>
        <a:bodyPr/>
        <a:lstStyle/>
        <a:p>
          <a:endParaRPr lang="en-US"/>
        </a:p>
      </dgm:t>
    </dgm:pt>
    <dgm:pt modelId="{1218CA31-C9C5-4EB6-B8C4-8DBFF1E8FC1B}" type="sibTrans" cxnId="{1833EA36-5F77-4229-BD47-C47AE114B9EA}">
      <dgm:prSet/>
      <dgm:spPr/>
      <dgm:t>
        <a:bodyPr/>
        <a:lstStyle/>
        <a:p>
          <a:endParaRPr lang="en-US"/>
        </a:p>
      </dgm:t>
    </dgm:pt>
    <dgm:pt modelId="{5801EEBA-12B0-45A5-B131-888C92241E5E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0D53DB22-9EBB-421E-B3E4-4CFD622153D0}" type="sibTrans" cxnId="{5CA30FBC-4BB3-495E-BB9D-B1DB9CF902F1}">
      <dgm:prSet/>
      <dgm:spPr/>
      <dgm:t>
        <a:bodyPr/>
        <a:lstStyle/>
        <a:p>
          <a:endParaRPr lang="en-US"/>
        </a:p>
      </dgm:t>
    </dgm:pt>
    <dgm:pt modelId="{E5A77260-E526-49B2-8069-D6BE6CFC7182}" type="parTrans" cxnId="{5CA30FBC-4BB3-495E-BB9D-B1DB9CF902F1}">
      <dgm:prSet/>
      <dgm:spPr/>
      <dgm:t>
        <a:bodyPr/>
        <a:lstStyle/>
        <a:p>
          <a:endParaRPr lang="en-US"/>
        </a:p>
      </dgm:t>
    </dgm:pt>
    <dgm:pt modelId="{C67B2ECB-D11E-4E22-B664-CF164DC1AB8C}" type="pres">
      <dgm:prSet presAssocID="{64228A28-151E-49F7-97DE-3E725C0F485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691BE3E-FFA8-4AE5-BDDA-A32249AFDD22}" type="pres">
      <dgm:prSet presAssocID="{62284F9C-AF9B-479F-BDA0-91A731148689}" presName="centerShape" presStyleLbl="node0" presStyleIdx="0" presStyleCnt="1"/>
      <dgm:spPr/>
    </dgm:pt>
    <dgm:pt modelId="{15DA11F9-19E7-4F5A-8248-3B2675A3A00D}" type="pres">
      <dgm:prSet presAssocID="{1D2C95A5-2110-4C7F-9A54-0F6B9D9DC889}" presName="node" presStyleLbl="node1" presStyleIdx="0" presStyleCnt="4" custRadScaleRad="100399" custRadScaleInc="17034">
        <dgm:presLayoutVars>
          <dgm:bulletEnabled val="1"/>
        </dgm:presLayoutVars>
      </dgm:prSet>
      <dgm:spPr/>
    </dgm:pt>
    <dgm:pt modelId="{20599ADB-6189-4593-8A3A-C37C3D641398}" type="pres">
      <dgm:prSet presAssocID="{1D2C95A5-2110-4C7F-9A54-0F6B9D9DC889}" presName="dummy" presStyleCnt="0"/>
      <dgm:spPr/>
    </dgm:pt>
    <dgm:pt modelId="{3D9037B8-02CC-45EE-8BB4-93DF65E39EC3}" type="pres">
      <dgm:prSet presAssocID="{1E2BCFFE-7677-4518-9A47-1D4E195BAF02}" presName="sibTrans" presStyleLbl="sibTrans2D1" presStyleIdx="0" presStyleCnt="4"/>
      <dgm:spPr/>
    </dgm:pt>
    <dgm:pt modelId="{D88F98A8-63ED-462C-831E-3A1FBF850EF1}" type="pres">
      <dgm:prSet presAssocID="{5801EEBA-12B0-45A5-B131-888C92241E5E}" presName="node" presStyleLbl="node1" presStyleIdx="1" presStyleCnt="4" custRadScaleRad="104568" custRadScaleInc="-8170">
        <dgm:presLayoutVars>
          <dgm:bulletEnabled val="1"/>
        </dgm:presLayoutVars>
      </dgm:prSet>
      <dgm:spPr/>
    </dgm:pt>
    <dgm:pt modelId="{A16D28CC-5EBB-4449-AC6E-FA47B2BB7033}" type="pres">
      <dgm:prSet presAssocID="{5801EEBA-12B0-45A5-B131-888C92241E5E}" presName="dummy" presStyleCnt="0"/>
      <dgm:spPr/>
    </dgm:pt>
    <dgm:pt modelId="{8A43526E-914A-474B-9FBA-11126970677A}" type="pres">
      <dgm:prSet presAssocID="{0D53DB22-9EBB-421E-B3E4-4CFD622153D0}" presName="sibTrans" presStyleLbl="sibTrans2D1" presStyleIdx="1" presStyleCnt="4"/>
      <dgm:spPr/>
    </dgm:pt>
    <dgm:pt modelId="{CC28E3EC-1E17-42D4-87CF-586497AB6028}" type="pres">
      <dgm:prSet presAssocID="{844ECD80-7FFE-4F65-9377-EF697BF47053}" presName="node" presStyleLbl="node1" presStyleIdx="2" presStyleCnt="4" custRadScaleRad="95946" custRadScaleInc="-17827">
        <dgm:presLayoutVars>
          <dgm:bulletEnabled val="1"/>
        </dgm:presLayoutVars>
      </dgm:prSet>
      <dgm:spPr/>
    </dgm:pt>
    <dgm:pt modelId="{AB2070A5-4E91-42A0-93F5-3FD67127E07E}" type="pres">
      <dgm:prSet presAssocID="{844ECD80-7FFE-4F65-9377-EF697BF47053}" presName="dummy" presStyleCnt="0"/>
      <dgm:spPr/>
    </dgm:pt>
    <dgm:pt modelId="{9A875F18-3B76-4E64-8E93-A4C1E9FBEFBF}" type="pres">
      <dgm:prSet presAssocID="{B04AF97C-077E-4AA1-A3E2-F7C268F34451}" presName="sibTrans" presStyleLbl="sibTrans2D1" presStyleIdx="2" presStyleCnt="4"/>
      <dgm:spPr/>
    </dgm:pt>
    <dgm:pt modelId="{D694F5E2-54E7-4BE3-B9A5-05BBFF9DD976}" type="pres">
      <dgm:prSet presAssocID="{704E5D54-D1C3-46A9-9E8A-D912148F0E60}" presName="node" presStyleLbl="node1" presStyleIdx="3" presStyleCnt="4" custRadScaleRad="122922" custRadScaleInc="-121888">
        <dgm:presLayoutVars>
          <dgm:bulletEnabled val="1"/>
        </dgm:presLayoutVars>
      </dgm:prSet>
      <dgm:spPr/>
    </dgm:pt>
    <dgm:pt modelId="{AD36C26A-67C9-4D7A-8C1A-310596D42AEC}" type="pres">
      <dgm:prSet presAssocID="{704E5D54-D1C3-46A9-9E8A-D912148F0E60}" presName="dummy" presStyleCnt="0"/>
      <dgm:spPr/>
    </dgm:pt>
    <dgm:pt modelId="{764BD56B-DB67-4FD5-84C0-13A037AA6005}" type="pres">
      <dgm:prSet presAssocID="{1218CA31-C9C5-4EB6-B8C4-8DBFF1E8FC1B}" presName="sibTrans" presStyleLbl="sibTrans2D1" presStyleIdx="3" presStyleCnt="4"/>
      <dgm:spPr/>
    </dgm:pt>
  </dgm:ptLst>
  <dgm:cxnLst>
    <dgm:cxn modelId="{EA01451A-87BF-432E-A732-AE30013CFE98}" type="presOf" srcId="{844ECD80-7FFE-4F65-9377-EF697BF47053}" destId="{CC28E3EC-1E17-42D4-87CF-586497AB6028}" srcOrd="0" destOrd="0" presId="urn:microsoft.com/office/officeart/2005/8/layout/radial6"/>
    <dgm:cxn modelId="{3826092D-3283-4A5B-8C72-3194EDDED280}" type="presOf" srcId="{1218CA31-C9C5-4EB6-B8C4-8DBFF1E8FC1B}" destId="{764BD56B-DB67-4FD5-84C0-13A037AA6005}" srcOrd="0" destOrd="0" presId="urn:microsoft.com/office/officeart/2005/8/layout/radial6"/>
    <dgm:cxn modelId="{1833EA36-5F77-4229-BD47-C47AE114B9EA}" srcId="{62284F9C-AF9B-479F-BDA0-91A731148689}" destId="{704E5D54-D1C3-46A9-9E8A-D912148F0E60}" srcOrd="3" destOrd="0" parTransId="{222D2F9A-BAE4-43EB-BD81-AAD8BFF50CF6}" sibTransId="{1218CA31-C9C5-4EB6-B8C4-8DBFF1E8FC1B}"/>
    <dgm:cxn modelId="{C20BEE76-89AE-47BC-877F-A27E10EE7F42}" srcId="{62284F9C-AF9B-479F-BDA0-91A731148689}" destId="{1D2C95A5-2110-4C7F-9A54-0F6B9D9DC889}" srcOrd="0" destOrd="0" parTransId="{101823E0-824F-432B-9CB0-113A695B747D}" sibTransId="{1E2BCFFE-7677-4518-9A47-1D4E195BAF02}"/>
    <dgm:cxn modelId="{6AA4998E-989E-4180-ADDB-48CE549D1517}" type="presOf" srcId="{1D2C95A5-2110-4C7F-9A54-0F6B9D9DC889}" destId="{15DA11F9-19E7-4F5A-8248-3B2675A3A00D}" srcOrd="0" destOrd="0" presId="urn:microsoft.com/office/officeart/2005/8/layout/radial6"/>
    <dgm:cxn modelId="{23D15194-04FC-42A8-943D-1288563DB6F4}" type="presOf" srcId="{5801EEBA-12B0-45A5-B131-888C92241E5E}" destId="{D88F98A8-63ED-462C-831E-3A1FBF850EF1}" srcOrd="0" destOrd="0" presId="urn:microsoft.com/office/officeart/2005/8/layout/radial6"/>
    <dgm:cxn modelId="{50F0A49F-AE53-4CB7-98C0-7384E285E105}" type="presOf" srcId="{0D53DB22-9EBB-421E-B3E4-4CFD622153D0}" destId="{8A43526E-914A-474B-9FBA-11126970677A}" srcOrd="0" destOrd="0" presId="urn:microsoft.com/office/officeart/2005/8/layout/radial6"/>
    <dgm:cxn modelId="{48FE35A5-8AD5-42F9-89FA-505B9C264601}" srcId="{64228A28-151E-49F7-97DE-3E725C0F4856}" destId="{62284F9C-AF9B-479F-BDA0-91A731148689}" srcOrd="0" destOrd="0" parTransId="{DBC76FF3-EE3E-449D-8211-71680FF54F3C}" sibTransId="{0795FBE3-B943-45EF-B5A2-CE765D0DC925}"/>
    <dgm:cxn modelId="{99DED1AC-C3CB-4A29-AAF4-98C77687B3EC}" type="presOf" srcId="{B04AF97C-077E-4AA1-A3E2-F7C268F34451}" destId="{9A875F18-3B76-4E64-8E93-A4C1E9FBEFBF}" srcOrd="0" destOrd="0" presId="urn:microsoft.com/office/officeart/2005/8/layout/radial6"/>
    <dgm:cxn modelId="{6A950DB2-B1CC-4B15-BD72-D43E86A2065A}" type="presOf" srcId="{704E5D54-D1C3-46A9-9E8A-D912148F0E60}" destId="{D694F5E2-54E7-4BE3-B9A5-05BBFF9DD976}" srcOrd="0" destOrd="0" presId="urn:microsoft.com/office/officeart/2005/8/layout/radial6"/>
    <dgm:cxn modelId="{EBBF2DB3-AA1E-4F12-BEBC-92BA43DB2824}" srcId="{62284F9C-AF9B-479F-BDA0-91A731148689}" destId="{844ECD80-7FFE-4F65-9377-EF697BF47053}" srcOrd="2" destOrd="0" parTransId="{C18F2ED2-5B18-4270-843B-F7D8E17DE92C}" sibTransId="{B04AF97C-077E-4AA1-A3E2-F7C268F34451}"/>
    <dgm:cxn modelId="{FB7CF9BA-F5FE-4B30-9894-4332150EE295}" type="presOf" srcId="{1E2BCFFE-7677-4518-9A47-1D4E195BAF02}" destId="{3D9037B8-02CC-45EE-8BB4-93DF65E39EC3}" srcOrd="0" destOrd="0" presId="urn:microsoft.com/office/officeart/2005/8/layout/radial6"/>
    <dgm:cxn modelId="{5CA30FBC-4BB3-495E-BB9D-B1DB9CF902F1}" srcId="{62284F9C-AF9B-479F-BDA0-91A731148689}" destId="{5801EEBA-12B0-45A5-B131-888C92241E5E}" srcOrd="1" destOrd="0" parTransId="{E5A77260-E526-49B2-8069-D6BE6CFC7182}" sibTransId="{0D53DB22-9EBB-421E-B3E4-4CFD622153D0}"/>
    <dgm:cxn modelId="{68F7B2BD-AC5C-4BFE-8EF7-10567FC41D8E}" type="presOf" srcId="{62284F9C-AF9B-479F-BDA0-91A731148689}" destId="{E691BE3E-FFA8-4AE5-BDDA-A32249AFDD22}" srcOrd="0" destOrd="0" presId="urn:microsoft.com/office/officeart/2005/8/layout/radial6"/>
    <dgm:cxn modelId="{B48DACEC-134B-4EC1-91A1-37BAB695E910}" type="presOf" srcId="{64228A28-151E-49F7-97DE-3E725C0F4856}" destId="{C67B2ECB-D11E-4E22-B664-CF164DC1AB8C}" srcOrd="0" destOrd="0" presId="urn:microsoft.com/office/officeart/2005/8/layout/radial6"/>
    <dgm:cxn modelId="{A2604D96-F7BB-4262-9CC2-6CC829A41997}" type="presParOf" srcId="{C67B2ECB-D11E-4E22-B664-CF164DC1AB8C}" destId="{E691BE3E-FFA8-4AE5-BDDA-A32249AFDD22}" srcOrd="0" destOrd="0" presId="urn:microsoft.com/office/officeart/2005/8/layout/radial6"/>
    <dgm:cxn modelId="{DD6D3ACE-F440-4295-9C5F-94E089C2703B}" type="presParOf" srcId="{C67B2ECB-D11E-4E22-B664-CF164DC1AB8C}" destId="{15DA11F9-19E7-4F5A-8248-3B2675A3A00D}" srcOrd="1" destOrd="0" presId="urn:microsoft.com/office/officeart/2005/8/layout/radial6"/>
    <dgm:cxn modelId="{3A5E4EBD-E35D-4D9D-89FB-1635652083E1}" type="presParOf" srcId="{C67B2ECB-D11E-4E22-B664-CF164DC1AB8C}" destId="{20599ADB-6189-4593-8A3A-C37C3D641398}" srcOrd="2" destOrd="0" presId="urn:microsoft.com/office/officeart/2005/8/layout/radial6"/>
    <dgm:cxn modelId="{56892437-43F3-4A16-9057-760CF25553F6}" type="presParOf" srcId="{C67B2ECB-D11E-4E22-B664-CF164DC1AB8C}" destId="{3D9037B8-02CC-45EE-8BB4-93DF65E39EC3}" srcOrd="3" destOrd="0" presId="urn:microsoft.com/office/officeart/2005/8/layout/radial6"/>
    <dgm:cxn modelId="{FA21E60C-E3E1-40B9-9980-88CF745E1245}" type="presParOf" srcId="{C67B2ECB-D11E-4E22-B664-CF164DC1AB8C}" destId="{D88F98A8-63ED-462C-831E-3A1FBF850EF1}" srcOrd="4" destOrd="0" presId="urn:microsoft.com/office/officeart/2005/8/layout/radial6"/>
    <dgm:cxn modelId="{EFED7972-564B-4F2E-8E58-4F4C22DA628D}" type="presParOf" srcId="{C67B2ECB-D11E-4E22-B664-CF164DC1AB8C}" destId="{A16D28CC-5EBB-4449-AC6E-FA47B2BB7033}" srcOrd="5" destOrd="0" presId="urn:microsoft.com/office/officeart/2005/8/layout/radial6"/>
    <dgm:cxn modelId="{5F0315C0-7BE4-41F2-ABA8-F18A2AA16966}" type="presParOf" srcId="{C67B2ECB-D11E-4E22-B664-CF164DC1AB8C}" destId="{8A43526E-914A-474B-9FBA-11126970677A}" srcOrd="6" destOrd="0" presId="urn:microsoft.com/office/officeart/2005/8/layout/radial6"/>
    <dgm:cxn modelId="{C3CF60E6-E578-4A44-84B8-FC0BC9C88E47}" type="presParOf" srcId="{C67B2ECB-D11E-4E22-B664-CF164DC1AB8C}" destId="{CC28E3EC-1E17-42D4-87CF-586497AB6028}" srcOrd="7" destOrd="0" presId="urn:microsoft.com/office/officeart/2005/8/layout/radial6"/>
    <dgm:cxn modelId="{902C149A-7D6A-4543-BAB2-237EE401CC6F}" type="presParOf" srcId="{C67B2ECB-D11E-4E22-B664-CF164DC1AB8C}" destId="{AB2070A5-4E91-42A0-93F5-3FD67127E07E}" srcOrd="8" destOrd="0" presId="urn:microsoft.com/office/officeart/2005/8/layout/radial6"/>
    <dgm:cxn modelId="{FCE3C6F0-F21D-40B3-A757-4BA3DE55F92B}" type="presParOf" srcId="{C67B2ECB-D11E-4E22-B664-CF164DC1AB8C}" destId="{9A875F18-3B76-4E64-8E93-A4C1E9FBEFBF}" srcOrd="9" destOrd="0" presId="urn:microsoft.com/office/officeart/2005/8/layout/radial6"/>
    <dgm:cxn modelId="{6C2BA67D-70C9-4310-BE5B-842C6018DA95}" type="presParOf" srcId="{C67B2ECB-D11E-4E22-B664-CF164DC1AB8C}" destId="{D694F5E2-54E7-4BE3-B9A5-05BBFF9DD976}" srcOrd="10" destOrd="0" presId="urn:microsoft.com/office/officeart/2005/8/layout/radial6"/>
    <dgm:cxn modelId="{3CD43F0C-3B42-457A-85EA-7F5E7066A0E4}" type="presParOf" srcId="{C67B2ECB-D11E-4E22-B664-CF164DC1AB8C}" destId="{AD36C26A-67C9-4D7A-8C1A-310596D42AEC}" srcOrd="11" destOrd="0" presId="urn:microsoft.com/office/officeart/2005/8/layout/radial6"/>
    <dgm:cxn modelId="{99D83B80-BB7B-47DC-881B-E5E28B5F6BEF}" type="presParOf" srcId="{C67B2ECB-D11E-4E22-B664-CF164DC1AB8C}" destId="{764BD56B-DB67-4FD5-84C0-13A037AA600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42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04063" custScaleY="77584"/>
      <dgm:spPr/>
    </dgm:pt>
    <dgm:pt modelId="{35179594-3AF6-4513-B9FF-9FBC5B2AF7C2}" type="pres">
      <dgm:prSet presAssocID="{656B8C37-5E3D-46F4-9FB8-6299FB9A1ABA}" presName="Name9" presStyleLbl="parChTrans1D2" presStyleIdx="0" presStyleCnt="2"/>
      <dgm:spPr/>
    </dgm:pt>
    <dgm:pt modelId="{9EC14848-CF5E-4075-86C9-A87F7D6BD5DF}" type="pres">
      <dgm:prSet presAssocID="{656B8C37-5E3D-46F4-9FB8-6299FB9A1ABA}" presName="connTx" presStyleLbl="parChTrans1D2" presStyleIdx="0" presStyleCnt="2"/>
      <dgm:spPr/>
    </dgm:pt>
    <dgm:pt modelId="{31E3C92C-F7CF-4874-8642-558CC883098A}" type="pres">
      <dgm:prSet presAssocID="{728F92B6-7319-4EEA-ABD1-B57B78DC2F4F}" presName="node" presStyleLbl="node1" presStyleIdx="0" presStyleCnt="2" custScaleX="65975" custScaleY="67684" custRadScaleRad="104890" custRadScaleInc="31578">
        <dgm:presLayoutVars>
          <dgm:bulletEnabled val="1"/>
        </dgm:presLayoutVars>
      </dgm:prSet>
      <dgm:spPr/>
    </dgm:pt>
    <dgm:pt modelId="{A230888E-680A-40D9-98B7-68B055264267}" type="pres">
      <dgm:prSet presAssocID="{B96CF7D2-A3DC-4F6B-8546-633FFF94F9BE}" presName="Name9" presStyleLbl="parChTrans1D2" presStyleIdx="1" presStyleCnt="2"/>
      <dgm:spPr/>
    </dgm:pt>
    <dgm:pt modelId="{AECBCF84-A883-447D-A40B-C0FA4ED26191}" type="pres">
      <dgm:prSet presAssocID="{B96CF7D2-A3DC-4F6B-8546-633FFF94F9BE}" presName="connTx" presStyleLbl="parChTrans1D2" presStyleIdx="1" presStyleCnt="2"/>
      <dgm:spPr/>
    </dgm:pt>
    <dgm:pt modelId="{B940927C-C459-4B03-ACB1-E624E375D742}" type="pres">
      <dgm:prSet presAssocID="{93828EB3-7DCA-4A3C-AE81-105E39485336}" presName="node" presStyleLbl="node1" presStyleIdx="1" presStyleCnt="2" custScaleX="67367" custScaleY="73542" custRadScaleRad="100049" custRadScaleInc="-86598">
        <dgm:presLayoutVars>
          <dgm:bulletEnabled val="1"/>
        </dgm:presLayoutVars>
      </dgm:prSet>
      <dgm:spPr/>
    </dgm:pt>
  </dgm:ptLst>
  <dgm:cxnLst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5424F437-0A47-4AD7-9DE1-03BFEDBA5475}" type="presOf" srcId="{B96CF7D2-A3DC-4F6B-8546-633FFF94F9BE}" destId="{A230888E-680A-40D9-98B7-68B055264267}" srcOrd="0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8BE74E4F-6D12-4AF6-8CAA-EA621E0AB236}" type="presOf" srcId="{728F92B6-7319-4EEA-ABD1-B57B78DC2F4F}" destId="{31E3C92C-F7CF-4874-8642-558CC883098A}" srcOrd="0" destOrd="0" presId="urn:microsoft.com/office/officeart/2005/8/layout/radial1"/>
    <dgm:cxn modelId="{B5DE3C70-34F9-4D2E-B61C-A4455C602D25}" type="presOf" srcId="{93828EB3-7DCA-4A3C-AE81-105E39485336}" destId="{B940927C-C459-4B03-ACB1-E624E375D742}" srcOrd="0" destOrd="0" presId="urn:microsoft.com/office/officeart/2005/8/layout/radial1"/>
    <dgm:cxn modelId="{9A1D30AD-A0E4-4CD1-A05F-C90D63515BB4}" type="presOf" srcId="{656B8C37-5E3D-46F4-9FB8-6299FB9A1ABA}" destId="{9EC14848-CF5E-4075-86C9-A87F7D6BD5DF}" srcOrd="1" destOrd="0" presId="urn:microsoft.com/office/officeart/2005/8/layout/radial1"/>
    <dgm:cxn modelId="{AA4A97B1-0F9A-423A-9514-4A5C230EF705}" type="presOf" srcId="{656B8C37-5E3D-46F4-9FB8-6299FB9A1ABA}" destId="{35179594-3AF6-4513-B9FF-9FBC5B2AF7C2}" srcOrd="0" destOrd="0" presId="urn:microsoft.com/office/officeart/2005/8/layout/radial1"/>
    <dgm:cxn modelId="{DAED72BA-8226-415B-A751-A59A9CC99F1B}" type="presOf" srcId="{B96CF7D2-A3DC-4F6B-8546-633FFF94F9BE}" destId="{AECBCF84-A883-447D-A40B-C0FA4ED26191}" srcOrd="1" destOrd="0" presId="urn:microsoft.com/office/officeart/2005/8/layout/radial1"/>
    <dgm:cxn modelId="{E4F8FEE8-A0E1-44C5-BFC9-375368228D87}" srcId="{BAA0EFBF-3ACF-485F-97DD-2CBD76D0F038}" destId="{93828EB3-7DCA-4A3C-AE81-105E39485336}" srcOrd="1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0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9BF9144B-BF3A-4234-9B3A-3DDA696CF8AD}" type="presParOf" srcId="{40380896-668B-49BD-A480-EF58451E7163}" destId="{35179594-3AF6-4513-B9FF-9FBC5B2AF7C2}" srcOrd="1" destOrd="0" presId="urn:microsoft.com/office/officeart/2005/8/layout/radial1"/>
    <dgm:cxn modelId="{415E4389-FA07-4A8B-84C7-EBEE02199866}" type="presParOf" srcId="{35179594-3AF6-4513-B9FF-9FBC5B2AF7C2}" destId="{9EC14848-CF5E-4075-86C9-A87F7D6BD5DF}" srcOrd="0" destOrd="0" presId="urn:microsoft.com/office/officeart/2005/8/layout/radial1"/>
    <dgm:cxn modelId="{60822F50-F04D-4083-A67C-EDD853077C7F}" type="presParOf" srcId="{40380896-668B-49BD-A480-EF58451E7163}" destId="{31E3C92C-F7CF-4874-8642-558CC883098A}" srcOrd="2" destOrd="0" presId="urn:microsoft.com/office/officeart/2005/8/layout/radial1"/>
    <dgm:cxn modelId="{3915A954-7338-4467-B9B8-6F487F40E9A0}" type="presParOf" srcId="{40380896-668B-49BD-A480-EF58451E7163}" destId="{A230888E-680A-40D9-98B7-68B055264267}" srcOrd="3" destOrd="0" presId="urn:microsoft.com/office/officeart/2005/8/layout/radial1"/>
    <dgm:cxn modelId="{908910FD-0D8B-44DC-8981-D3F0DF608FAD}" type="presParOf" srcId="{A230888E-680A-40D9-98B7-68B055264267}" destId="{AECBCF84-A883-447D-A40B-C0FA4ED26191}" srcOrd="0" destOrd="0" presId="urn:microsoft.com/office/officeart/2005/8/layout/radial1"/>
    <dgm:cxn modelId="{3DDE661C-5524-43FA-AB97-75A50D1991F3}" type="presParOf" srcId="{40380896-668B-49BD-A480-EF58451E7163}" destId="{B940927C-C459-4B03-ACB1-E624E375D742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ln w="6350"/>
      </dgm:spPr>
      <dgm:t>
        <a:bodyPr/>
        <a:lstStyle/>
        <a:p>
          <a:r>
            <a:rPr lang="en-US" dirty="0"/>
            <a:t>FDD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04063" custScaleY="77584"/>
      <dgm:spPr/>
    </dgm:pt>
    <dgm:pt modelId="{35179594-3AF6-4513-B9FF-9FBC5B2AF7C2}" type="pres">
      <dgm:prSet presAssocID="{656B8C37-5E3D-46F4-9FB8-6299FB9A1ABA}" presName="Name9" presStyleLbl="parChTrans1D2" presStyleIdx="0" presStyleCnt="2"/>
      <dgm:spPr/>
    </dgm:pt>
    <dgm:pt modelId="{9EC14848-CF5E-4075-86C9-A87F7D6BD5DF}" type="pres">
      <dgm:prSet presAssocID="{656B8C37-5E3D-46F4-9FB8-6299FB9A1ABA}" presName="connTx" presStyleLbl="parChTrans1D2" presStyleIdx="0" presStyleCnt="2"/>
      <dgm:spPr/>
    </dgm:pt>
    <dgm:pt modelId="{31E3C92C-F7CF-4874-8642-558CC883098A}" type="pres">
      <dgm:prSet presAssocID="{728F92B6-7319-4EEA-ABD1-B57B78DC2F4F}" presName="node" presStyleLbl="node1" presStyleIdx="0" presStyleCnt="2" custScaleX="70054" custScaleY="71869" custRadScaleRad="105130" custRadScaleInc="-110294">
        <dgm:presLayoutVars>
          <dgm:bulletEnabled val="1"/>
        </dgm:presLayoutVars>
      </dgm:prSet>
      <dgm:spPr/>
    </dgm:pt>
    <dgm:pt modelId="{A230888E-680A-40D9-98B7-68B055264267}" type="pres">
      <dgm:prSet presAssocID="{B96CF7D2-A3DC-4F6B-8546-633FFF94F9BE}" presName="Name9" presStyleLbl="parChTrans1D2" presStyleIdx="1" presStyleCnt="2"/>
      <dgm:spPr/>
    </dgm:pt>
    <dgm:pt modelId="{AECBCF84-A883-447D-A40B-C0FA4ED26191}" type="pres">
      <dgm:prSet presAssocID="{B96CF7D2-A3DC-4F6B-8546-633FFF94F9BE}" presName="connTx" presStyleLbl="parChTrans1D2" presStyleIdx="1" presStyleCnt="2"/>
      <dgm:spPr/>
    </dgm:pt>
    <dgm:pt modelId="{B940927C-C459-4B03-ACB1-E624E375D742}" type="pres">
      <dgm:prSet presAssocID="{93828EB3-7DCA-4A3C-AE81-105E39485336}" presName="node" presStyleLbl="node1" presStyleIdx="1" presStyleCnt="2" custScaleX="77045" custScaleY="79805" custRadScaleRad="108627" custRadScaleInc="164586">
        <dgm:presLayoutVars>
          <dgm:bulletEnabled val="1"/>
        </dgm:presLayoutVars>
      </dgm:prSet>
      <dgm:spPr/>
    </dgm:pt>
  </dgm:ptLst>
  <dgm:cxnLst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5424F437-0A47-4AD7-9DE1-03BFEDBA5475}" type="presOf" srcId="{B96CF7D2-A3DC-4F6B-8546-633FFF94F9BE}" destId="{A230888E-680A-40D9-98B7-68B055264267}" srcOrd="0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8BE74E4F-6D12-4AF6-8CAA-EA621E0AB236}" type="presOf" srcId="{728F92B6-7319-4EEA-ABD1-B57B78DC2F4F}" destId="{31E3C92C-F7CF-4874-8642-558CC883098A}" srcOrd="0" destOrd="0" presId="urn:microsoft.com/office/officeart/2005/8/layout/radial1"/>
    <dgm:cxn modelId="{B5DE3C70-34F9-4D2E-B61C-A4455C602D25}" type="presOf" srcId="{93828EB3-7DCA-4A3C-AE81-105E39485336}" destId="{B940927C-C459-4B03-ACB1-E624E375D742}" srcOrd="0" destOrd="0" presId="urn:microsoft.com/office/officeart/2005/8/layout/radial1"/>
    <dgm:cxn modelId="{9A1D30AD-A0E4-4CD1-A05F-C90D63515BB4}" type="presOf" srcId="{656B8C37-5E3D-46F4-9FB8-6299FB9A1ABA}" destId="{9EC14848-CF5E-4075-86C9-A87F7D6BD5DF}" srcOrd="1" destOrd="0" presId="urn:microsoft.com/office/officeart/2005/8/layout/radial1"/>
    <dgm:cxn modelId="{AA4A97B1-0F9A-423A-9514-4A5C230EF705}" type="presOf" srcId="{656B8C37-5E3D-46F4-9FB8-6299FB9A1ABA}" destId="{35179594-3AF6-4513-B9FF-9FBC5B2AF7C2}" srcOrd="0" destOrd="0" presId="urn:microsoft.com/office/officeart/2005/8/layout/radial1"/>
    <dgm:cxn modelId="{DAED72BA-8226-415B-A751-A59A9CC99F1B}" type="presOf" srcId="{B96CF7D2-A3DC-4F6B-8546-633FFF94F9BE}" destId="{AECBCF84-A883-447D-A40B-C0FA4ED26191}" srcOrd="1" destOrd="0" presId="urn:microsoft.com/office/officeart/2005/8/layout/radial1"/>
    <dgm:cxn modelId="{E4F8FEE8-A0E1-44C5-BFC9-375368228D87}" srcId="{BAA0EFBF-3ACF-485F-97DD-2CBD76D0F038}" destId="{93828EB3-7DCA-4A3C-AE81-105E39485336}" srcOrd="1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0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9BF9144B-BF3A-4234-9B3A-3DDA696CF8AD}" type="presParOf" srcId="{40380896-668B-49BD-A480-EF58451E7163}" destId="{35179594-3AF6-4513-B9FF-9FBC5B2AF7C2}" srcOrd="1" destOrd="0" presId="urn:microsoft.com/office/officeart/2005/8/layout/radial1"/>
    <dgm:cxn modelId="{415E4389-FA07-4A8B-84C7-EBEE02199866}" type="presParOf" srcId="{35179594-3AF6-4513-B9FF-9FBC5B2AF7C2}" destId="{9EC14848-CF5E-4075-86C9-A87F7D6BD5DF}" srcOrd="0" destOrd="0" presId="urn:microsoft.com/office/officeart/2005/8/layout/radial1"/>
    <dgm:cxn modelId="{60822F50-F04D-4083-A67C-EDD853077C7F}" type="presParOf" srcId="{40380896-668B-49BD-A480-EF58451E7163}" destId="{31E3C92C-F7CF-4874-8642-558CC883098A}" srcOrd="2" destOrd="0" presId="urn:microsoft.com/office/officeart/2005/8/layout/radial1"/>
    <dgm:cxn modelId="{3915A954-7338-4467-B9B8-6F487F40E9A0}" type="presParOf" srcId="{40380896-668B-49BD-A480-EF58451E7163}" destId="{A230888E-680A-40D9-98B7-68B055264267}" srcOrd="3" destOrd="0" presId="urn:microsoft.com/office/officeart/2005/8/layout/radial1"/>
    <dgm:cxn modelId="{908910FD-0D8B-44DC-8981-D3F0DF608FAD}" type="presParOf" srcId="{A230888E-680A-40D9-98B7-68B055264267}" destId="{AECBCF84-A883-447D-A40B-C0FA4ED26191}" srcOrd="0" destOrd="0" presId="urn:microsoft.com/office/officeart/2005/8/layout/radial1"/>
    <dgm:cxn modelId="{3DDE661C-5524-43FA-AB97-75A50D1991F3}" type="presParOf" srcId="{40380896-668B-49BD-A480-EF58451E7163}" destId="{B940927C-C459-4B03-ACB1-E624E375D742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14715" custScaleY="123005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21636" custScaleY="107093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64228A28-151E-49F7-97DE-3E725C0F4856}" type="doc">
      <dgm:prSet loTypeId="urn:microsoft.com/office/officeart/2005/8/layout/radial6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62284F9C-AF9B-479F-BDA0-91A731148689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DBC76FF3-EE3E-449D-8211-71680FF54F3C}" type="parTrans" cxnId="{48FE35A5-8AD5-42F9-89FA-505B9C264601}">
      <dgm:prSet/>
      <dgm:spPr/>
      <dgm:t>
        <a:bodyPr/>
        <a:lstStyle/>
        <a:p>
          <a:endParaRPr lang="en-US"/>
        </a:p>
      </dgm:t>
    </dgm:pt>
    <dgm:pt modelId="{0795FBE3-B943-45EF-B5A2-CE765D0DC925}" type="sibTrans" cxnId="{48FE35A5-8AD5-42F9-89FA-505B9C264601}">
      <dgm:prSet/>
      <dgm:spPr/>
      <dgm:t>
        <a:bodyPr/>
        <a:lstStyle/>
        <a:p>
          <a:endParaRPr lang="en-US"/>
        </a:p>
      </dgm:t>
    </dgm:pt>
    <dgm:pt modelId="{1D2C95A5-2110-4C7F-9A54-0F6B9D9DC88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101823E0-824F-432B-9CB0-113A695B747D}" type="parTrans" cxnId="{C20BEE76-89AE-47BC-877F-A27E10EE7F42}">
      <dgm:prSet/>
      <dgm:spPr/>
      <dgm:t>
        <a:bodyPr/>
        <a:lstStyle/>
        <a:p>
          <a:endParaRPr lang="en-US"/>
        </a:p>
      </dgm:t>
    </dgm:pt>
    <dgm:pt modelId="{1E2BCFFE-7677-4518-9A47-1D4E195BAF02}" type="sibTrans" cxnId="{C20BEE76-89AE-47BC-877F-A27E10EE7F42}">
      <dgm:prSet/>
      <dgm:spPr/>
      <dgm:t>
        <a:bodyPr/>
        <a:lstStyle/>
        <a:p>
          <a:endParaRPr lang="en-US"/>
        </a:p>
      </dgm:t>
    </dgm:pt>
    <dgm:pt modelId="{5801EEBA-12B0-45A5-B131-888C92241E5E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5A77260-E526-49B2-8069-D6BE6CFC7182}" type="parTrans" cxnId="{5CA30FBC-4BB3-495E-BB9D-B1DB9CF902F1}">
      <dgm:prSet/>
      <dgm:spPr/>
      <dgm:t>
        <a:bodyPr/>
        <a:lstStyle/>
        <a:p>
          <a:endParaRPr lang="en-US"/>
        </a:p>
      </dgm:t>
    </dgm:pt>
    <dgm:pt modelId="{0D53DB22-9EBB-421E-B3E4-4CFD622153D0}" type="sibTrans" cxnId="{5CA30FBC-4BB3-495E-BB9D-B1DB9CF902F1}">
      <dgm:prSet/>
      <dgm:spPr/>
      <dgm:t>
        <a:bodyPr/>
        <a:lstStyle/>
        <a:p>
          <a:endParaRPr lang="en-US"/>
        </a:p>
      </dgm:t>
    </dgm:pt>
    <dgm:pt modelId="{844ECD80-7FFE-4F65-9377-EF697BF47053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C18F2ED2-5B18-4270-843B-F7D8E17DE92C}" type="parTrans" cxnId="{EBBF2DB3-AA1E-4F12-BEBC-92BA43DB2824}">
      <dgm:prSet/>
      <dgm:spPr/>
      <dgm:t>
        <a:bodyPr/>
        <a:lstStyle/>
        <a:p>
          <a:endParaRPr lang="en-US"/>
        </a:p>
      </dgm:t>
    </dgm:pt>
    <dgm:pt modelId="{B04AF97C-077E-4AA1-A3E2-F7C268F34451}" type="sibTrans" cxnId="{EBBF2DB3-AA1E-4F12-BEBC-92BA43DB2824}">
      <dgm:prSet/>
      <dgm:spPr/>
      <dgm:t>
        <a:bodyPr/>
        <a:lstStyle/>
        <a:p>
          <a:endParaRPr lang="en-US"/>
        </a:p>
      </dgm:t>
    </dgm:pt>
    <dgm:pt modelId="{704E5D54-D1C3-46A9-9E8A-D912148F0E60}">
      <dgm:prSet phldrT="[Text]"/>
      <dgm:spPr>
        <a:ln w="0"/>
      </dgm:spPr>
      <dgm:t>
        <a:bodyPr/>
        <a:lstStyle/>
        <a:p>
          <a:r>
            <a:rPr lang="en-US" dirty="0"/>
            <a:t>D</a:t>
          </a:r>
        </a:p>
      </dgm:t>
    </dgm:pt>
    <dgm:pt modelId="{222D2F9A-BAE4-43EB-BD81-AAD8BFF50CF6}" type="parTrans" cxnId="{1833EA36-5F77-4229-BD47-C47AE114B9EA}">
      <dgm:prSet/>
      <dgm:spPr/>
      <dgm:t>
        <a:bodyPr/>
        <a:lstStyle/>
        <a:p>
          <a:endParaRPr lang="en-US"/>
        </a:p>
      </dgm:t>
    </dgm:pt>
    <dgm:pt modelId="{1218CA31-C9C5-4EB6-B8C4-8DBFF1E8FC1B}" type="sibTrans" cxnId="{1833EA36-5F77-4229-BD47-C47AE114B9EA}">
      <dgm:prSet/>
      <dgm:spPr/>
      <dgm:t>
        <a:bodyPr/>
        <a:lstStyle/>
        <a:p>
          <a:endParaRPr lang="en-US"/>
        </a:p>
      </dgm:t>
    </dgm:pt>
    <dgm:pt modelId="{C67B2ECB-D11E-4E22-B664-CF164DC1AB8C}" type="pres">
      <dgm:prSet presAssocID="{64228A28-151E-49F7-97DE-3E725C0F485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691BE3E-FFA8-4AE5-BDDA-A32249AFDD22}" type="pres">
      <dgm:prSet presAssocID="{62284F9C-AF9B-479F-BDA0-91A731148689}" presName="centerShape" presStyleLbl="node0" presStyleIdx="0" presStyleCnt="1"/>
      <dgm:spPr/>
    </dgm:pt>
    <dgm:pt modelId="{15DA11F9-19E7-4F5A-8248-3B2675A3A00D}" type="pres">
      <dgm:prSet presAssocID="{1D2C95A5-2110-4C7F-9A54-0F6B9D9DC889}" presName="node" presStyleLbl="node1" presStyleIdx="0" presStyleCnt="4">
        <dgm:presLayoutVars>
          <dgm:bulletEnabled val="1"/>
        </dgm:presLayoutVars>
      </dgm:prSet>
      <dgm:spPr/>
    </dgm:pt>
    <dgm:pt modelId="{20599ADB-6189-4593-8A3A-C37C3D641398}" type="pres">
      <dgm:prSet presAssocID="{1D2C95A5-2110-4C7F-9A54-0F6B9D9DC889}" presName="dummy" presStyleCnt="0"/>
      <dgm:spPr/>
    </dgm:pt>
    <dgm:pt modelId="{3D9037B8-02CC-45EE-8BB4-93DF65E39EC3}" type="pres">
      <dgm:prSet presAssocID="{1E2BCFFE-7677-4518-9A47-1D4E195BAF02}" presName="sibTrans" presStyleLbl="sibTrans2D1" presStyleIdx="0" presStyleCnt="4"/>
      <dgm:spPr/>
    </dgm:pt>
    <dgm:pt modelId="{D88F98A8-63ED-462C-831E-3A1FBF850EF1}" type="pres">
      <dgm:prSet presAssocID="{5801EEBA-12B0-45A5-B131-888C92241E5E}" presName="node" presStyleLbl="node1" presStyleIdx="1" presStyleCnt="4">
        <dgm:presLayoutVars>
          <dgm:bulletEnabled val="1"/>
        </dgm:presLayoutVars>
      </dgm:prSet>
      <dgm:spPr/>
    </dgm:pt>
    <dgm:pt modelId="{A16D28CC-5EBB-4449-AC6E-FA47B2BB7033}" type="pres">
      <dgm:prSet presAssocID="{5801EEBA-12B0-45A5-B131-888C92241E5E}" presName="dummy" presStyleCnt="0"/>
      <dgm:spPr/>
    </dgm:pt>
    <dgm:pt modelId="{8A43526E-914A-474B-9FBA-11126970677A}" type="pres">
      <dgm:prSet presAssocID="{0D53DB22-9EBB-421E-B3E4-4CFD622153D0}" presName="sibTrans" presStyleLbl="sibTrans2D1" presStyleIdx="1" presStyleCnt="4"/>
      <dgm:spPr/>
    </dgm:pt>
    <dgm:pt modelId="{CC28E3EC-1E17-42D4-87CF-586497AB6028}" type="pres">
      <dgm:prSet presAssocID="{844ECD80-7FFE-4F65-9377-EF697BF47053}" presName="node" presStyleLbl="node1" presStyleIdx="2" presStyleCnt="4" custRadScaleRad="130433" custRadScaleInc="79791">
        <dgm:presLayoutVars>
          <dgm:bulletEnabled val="1"/>
        </dgm:presLayoutVars>
      </dgm:prSet>
      <dgm:spPr/>
    </dgm:pt>
    <dgm:pt modelId="{AB2070A5-4E91-42A0-93F5-3FD67127E07E}" type="pres">
      <dgm:prSet presAssocID="{844ECD80-7FFE-4F65-9377-EF697BF47053}" presName="dummy" presStyleCnt="0"/>
      <dgm:spPr/>
    </dgm:pt>
    <dgm:pt modelId="{9A875F18-3B76-4E64-8E93-A4C1E9FBEFBF}" type="pres">
      <dgm:prSet presAssocID="{B04AF97C-077E-4AA1-A3E2-F7C268F34451}" presName="sibTrans" presStyleLbl="sibTrans2D1" presStyleIdx="2" presStyleCnt="4"/>
      <dgm:spPr/>
    </dgm:pt>
    <dgm:pt modelId="{D694F5E2-54E7-4BE3-B9A5-05BBFF9DD976}" type="pres">
      <dgm:prSet presAssocID="{704E5D54-D1C3-46A9-9E8A-D912148F0E60}" presName="node" presStyleLbl="node1" presStyleIdx="3" presStyleCnt="4">
        <dgm:presLayoutVars>
          <dgm:bulletEnabled val="1"/>
        </dgm:presLayoutVars>
      </dgm:prSet>
      <dgm:spPr/>
    </dgm:pt>
    <dgm:pt modelId="{AD36C26A-67C9-4D7A-8C1A-310596D42AEC}" type="pres">
      <dgm:prSet presAssocID="{704E5D54-D1C3-46A9-9E8A-D912148F0E60}" presName="dummy" presStyleCnt="0"/>
      <dgm:spPr/>
    </dgm:pt>
    <dgm:pt modelId="{764BD56B-DB67-4FD5-84C0-13A037AA6005}" type="pres">
      <dgm:prSet presAssocID="{1218CA31-C9C5-4EB6-B8C4-8DBFF1E8FC1B}" presName="sibTrans" presStyleLbl="sibTrans2D1" presStyleIdx="3" presStyleCnt="4"/>
      <dgm:spPr/>
    </dgm:pt>
  </dgm:ptLst>
  <dgm:cxnLst>
    <dgm:cxn modelId="{EA01451A-87BF-432E-A732-AE30013CFE98}" type="presOf" srcId="{844ECD80-7FFE-4F65-9377-EF697BF47053}" destId="{CC28E3EC-1E17-42D4-87CF-586497AB6028}" srcOrd="0" destOrd="0" presId="urn:microsoft.com/office/officeart/2005/8/layout/radial6"/>
    <dgm:cxn modelId="{3826092D-3283-4A5B-8C72-3194EDDED280}" type="presOf" srcId="{1218CA31-C9C5-4EB6-B8C4-8DBFF1E8FC1B}" destId="{764BD56B-DB67-4FD5-84C0-13A037AA6005}" srcOrd="0" destOrd="0" presId="urn:microsoft.com/office/officeart/2005/8/layout/radial6"/>
    <dgm:cxn modelId="{1833EA36-5F77-4229-BD47-C47AE114B9EA}" srcId="{62284F9C-AF9B-479F-BDA0-91A731148689}" destId="{704E5D54-D1C3-46A9-9E8A-D912148F0E60}" srcOrd="3" destOrd="0" parTransId="{222D2F9A-BAE4-43EB-BD81-AAD8BFF50CF6}" sibTransId="{1218CA31-C9C5-4EB6-B8C4-8DBFF1E8FC1B}"/>
    <dgm:cxn modelId="{C20BEE76-89AE-47BC-877F-A27E10EE7F42}" srcId="{62284F9C-AF9B-479F-BDA0-91A731148689}" destId="{1D2C95A5-2110-4C7F-9A54-0F6B9D9DC889}" srcOrd="0" destOrd="0" parTransId="{101823E0-824F-432B-9CB0-113A695B747D}" sibTransId="{1E2BCFFE-7677-4518-9A47-1D4E195BAF02}"/>
    <dgm:cxn modelId="{6AA4998E-989E-4180-ADDB-48CE549D1517}" type="presOf" srcId="{1D2C95A5-2110-4C7F-9A54-0F6B9D9DC889}" destId="{15DA11F9-19E7-4F5A-8248-3B2675A3A00D}" srcOrd="0" destOrd="0" presId="urn:microsoft.com/office/officeart/2005/8/layout/radial6"/>
    <dgm:cxn modelId="{23D15194-04FC-42A8-943D-1288563DB6F4}" type="presOf" srcId="{5801EEBA-12B0-45A5-B131-888C92241E5E}" destId="{D88F98A8-63ED-462C-831E-3A1FBF850EF1}" srcOrd="0" destOrd="0" presId="urn:microsoft.com/office/officeart/2005/8/layout/radial6"/>
    <dgm:cxn modelId="{50F0A49F-AE53-4CB7-98C0-7384E285E105}" type="presOf" srcId="{0D53DB22-9EBB-421E-B3E4-4CFD622153D0}" destId="{8A43526E-914A-474B-9FBA-11126970677A}" srcOrd="0" destOrd="0" presId="urn:microsoft.com/office/officeart/2005/8/layout/radial6"/>
    <dgm:cxn modelId="{48FE35A5-8AD5-42F9-89FA-505B9C264601}" srcId="{64228A28-151E-49F7-97DE-3E725C0F4856}" destId="{62284F9C-AF9B-479F-BDA0-91A731148689}" srcOrd="0" destOrd="0" parTransId="{DBC76FF3-EE3E-449D-8211-71680FF54F3C}" sibTransId="{0795FBE3-B943-45EF-B5A2-CE765D0DC925}"/>
    <dgm:cxn modelId="{99DED1AC-C3CB-4A29-AAF4-98C77687B3EC}" type="presOf" srcId="{B04AF97C-077E-4AA1-A3E2-F7C268F34451}" destId="{9A875F18-3B76-4E64-8E93-A4C1E9FBEFBF}" srcOrd="0" destOrd="0" presId="urn:microsoft.com/office/officeart/2005/8/layout/radial6"/>
    <dgm:cxn modelId="{6A950DB2-B1CC-4B15-BD72-D43E86A2065A}" type="presOf" srcId="{704E5D54-D1C3-46A9-9E8A-D912148F0E60}" destId="{D694F5E2-54E7-4BE3-B9A5-05BBFF9DD976}" srcOrd="0" destOrd="0" presId="urn:microsoft.com/office/officeart/2005/8/layout/radial6"/>
    <dgm:cxn modelId="{EBBF2DB3-AA1E-4F12-BEBC-92BA43DB2824}" srcId="{62284F9C-AF9B-479F-BDA0-91A731148689}" destId="{844ECD80-7FFE-4F65-9377-EF697BF47053}" srcOrd="2" destOrd="0" parTransId="{C18F2ED2-5B18-4270-843B-F7D8E17DE92C}" sibTransId="{B04AF97C-077E-4AA1-A3E2-F7C268F34451}"/>
    <dgm:cxn modelId="{FB7CF9BA-F5FE-4B30-9894-4332150EE295}" type="presOf" srcId="{1E2BCFFE-7677-4518-9A47-1D4E195BAF02}" destId="{3D9037B8-02CC-45EE-8BB4-93DF65E39EC3}" srcOrd="0" destOrd="0" presId="urn:microsoft.com/office/officeart/2005/8/layout/radial6"/>
    <dgm:cxn modelId="{5CA30FBC-4BB3-495E-BB9D-B1DB9CF902F1}" srcId="{62284F9C-AF9B-479F-BDA0-91A731148689}" destId="{5801EEBA-12B0-45A5-B131-888C92241E5E}" srcOrd="1" destOrd="0" parTransId="{E5A77260-E526-49B2-8069-D6BE6CFC7182}" sibTransId="{0D53DB22-9EBB-421E-B3E4-4CFD622153D0}"/>
    <dgm:cxn modelId="{68F7B2BD-AC5C-4BFE-8EF7-10567FC41D8E}" type="presOf" srcId="{62284F9C-AF9B-479F-BDA0-91A731148689}" destId="{E691BE3E-FFA8-4AE5-BDDA-A32249AFDD22}" srcOrd="0" destOrd="0" presId="urn:microsoft.com/office/officeart/2005/8/layout/radial6"/>
    <dgm:cxn modelId="{B48DACEC-134B-4EC1-91A1-37BAB695E910}" type="presOf" srcId="{64228A28-151E-49F7-97DE-3E725C0F4856}" destId="{C67B2ECB-D11E-4E22-B664-CF164DC1AB8C}" srcOrd="0" destOrd="0" presId="urn:microsoft.com/office/officeart/2005/8/layout/radial6"/>
    <dgm:cxn modelId="{A2604D96-F7BB-4262-9CC2-6CC829A41997}" type="presParOf" srcId="{C67B2ECB-D11E-4E22-B664-CF164DC1AB8C}" destId="{E691BE3E-FFA8-4AE5-BDDA-A32249AFDD22}" srcOrd="0" destOrd="0" presId="urn:microsoft.com/office/officeart/2005/8/layout/radial6"/>
    <dgm:cxn modelId="{DD6D3ACE-F440-4295-9C5F-94E089C2703B}" type="presParOf" srcId="{C67B2ECB-D11E-4E22-B664-CF164DC1AB8C}" destId="{15DA11F9-19E7-4F5A-8248-3B2675A3A00D}" srcOrd="1" destOrd="0" presId="urn:microsoft.com/office/officeart/2005/8/layout/radial6"/>
    <dgm:cxn modelId="{3A5E4EBD-E35D-4D9D-89FB-1635652083E1}" type="presParOf" srcId="{C67B2ECB-D11E-4E22-B664-CF164DC1AB8C}" destId="{20599ADB-6189-4593-8A3A-C37C3D641398}" srcOrd="2" destOrd="0" presId="urn:microsoft.com/office/officeart/2005/8/layout/radial6"/>
    <dgm:cxn modelId="{56892437-43F3-4A16-9057-760CF25553F6}" type="presParOf" srcId="{C67B2ECB-D11E-4E22-B664-CF164DC1AB8C}" destId="{3D9037B8-02CC-45EE-8BB4-93DF65E39EC3}" srcOrd="3" destOrd="0" presId="urn:microsoft.com/office/officeart/2005/8/layout/radial6"/>
    <dgm:cxn modelId="{FA21E60C-E3E1-40B9-9980-88CF745E1245}" type="presParOf" srcId="{C67B2ECB-D11E-4E22-B664-CF164DC1AB8C}" destId="{D88F98A8-63ED-462C-831E-3A1FBF850EF1}" srcOrd="4" destOrd="0" presId="urn:microsoft.com/office/officeart/2005/8/layout/radial6"/>
    <dgm:cxn modelId="{EFED7972-564B-4F2E-8E58-4F4C22DA628D}" type="presParOf" srcId="{C67B2ECB-D11E-4E22-B664-CF164DC1AB8C}" destId="{A16D28CC-5EBB-4449-AC6E-FA47B2BB7033}" srcOrd="5" destOrd="0" presId="urn:microsoft.com/office/officeart/2005/8/layout/radial6"/>
    <dgm:cxn modelId="{5F0315C0-7BE4-41F2-ABA8-F18A2AA16966}" type="presParOf" srcId="{C67B2ECB-D11E-4E22-B664-CF164DC1AB8C}" destId="{8A43526E-914A-474B-9FBA-11126970677A}" srcOrd="6" destOrd="0" presId="urn:microsoft.com/office/officeart/2005/8/layout/radial6"/>
    <dgm:cxn modelId="{C3CF60E6-E578-4A44-84B8-FC0BC9C88E47}" type="presParOf" srcId="{C67B2ECB-D11E-4E22-B664-CF164DC1AB8C}" destId="{CC28E3EC-1E17-42D4-87CF-586497AB6028}" srcOrd="7" destOrd="0" presId="urn:microsoft.com/office/officeart/2005/8/layout/radial6"/>
    <dgm:cxn modelId="{902C149A-7D6A-4543-BAB2-237EE401CC6F}" type="presParOf" srcId="{C67B2ECB-D11E-4E22-B664-CF164DC1AB8C}" destId="{AB2070A5-4E91-42A0-93F5-3FD67127E07E}" srcOrd="8" destOrd="0" presId="urn:microsoft.com/office/officeart/2005/8/layout/radial6"/>
    <dgm:cxn modelId="{FCE3C6F0-F21D-40B3-A757-4BA3DE55F92B}" type="presParOf" srcId="{C67B2ECB-D11E-4E22-B664-CF164DC1AB8C}" destId="{9A875F18-3B76-4E64-8E93-A4C1E9FBEFBF}" srcOrd="9" destOrd="0" presId="urn:microsoft.com/office/officeart/2005/8/layout/radial6"/>
    <dgm:cxn modelId="{6C2BA67D-70C9-4310-BE5B-842C6018DA95}" type="presParOf" srcId="{C67B2ECB-D11E-4E22-B664-CF164DC1AB8C}" destId="{D694F5E2-54E7-4BE3-B9A5-05BBFF9DD976}" srcOrd="10" destOrd="0" presId="urn:microsoft.com/office/officeart/2005/8/layout/radial6"/>
    <dgm:cxn modelId="{3CD43F0C-3B42-457A-85EA-7F5E7066A0E4}" type="presParOf" srcId="{C67B2ECB-D11E-4E22-B664-CF164DC1AB8C}" destId="{AD36C26A-67C9-4D7A-8C1A-310596D42AEC}" srcOrd="11" destOrd="0" presId="urn:microsoft.com/office/officeart/2005/8/layout/radial6"/>
    <dgm:cxn modelId="{99D83B80-BB7B-47DC-881B-E5E28B5F6BEF}" type="presParOf" srcId="{C67B2ECB-D11E-4E22-B664-CF164DC1AB8C}" destId="{764BD56B-DB67-4FD5-84C0-13A037AA600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64228A28-151E-49F7-97DE-3E725C0F4856}" type="doc">
      <dgm:prSet loTypeId="urn:microsoft.com/office/officeart/2005/8/layout/radial6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62284F9C-AF9B-479F-BDA0-91A731148689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DBC76FF3-EE3E-449D-8211-71680FF54F3C}" type="parTrans" cxnId="{48FE35A5-8AD5-42F9-89FA-505B9C264601}">
      <dgm:prSet/>
      <dgm:spPr/>
      <dgm:t>
        <a:bodyPr/>
        <a:lstStyle/>
        <a:p>
          <a:endParaRPr lang="en-US"/>
        </a:p>
      </dgm:t>
    </dgm:pt>
    <dgm:pt modelId="{0795FBE3-B943-45EF-B5A2-CE765D0DC925}" type="sibTrans" cxnId="{48FE35A5-8AD5-42F9-89FA-505B9C264601}">
      <dgm:prSet/>
      <dgm:spPr/>
      <dgm:t>
        <a:bodyPr/>
        <a:lstStyle/>
        <a:p>
          <a:endParaRPr lang="en-US"/>
        </a:p>
      </dgm:t>
    </dgm:pt>
    <dgm:pt modelId="{1D2C95A5-2110-4C7F-9A54-0F6B9D9DC889}">
      <dgm:prSet phldrT="[Text]"/>
      <dgm:spPr/>
      <dgm:t>
        <a:bodyPr/>
        <a:lstStyle/>
        <a:p>
          <a:r>
            <a:rPr lang="en-US" dirty="0"/>
            <a:t>D</a:t>
          </a:r>
        </a:p>
      </dgm:t>
    </dgm:pt>
    <dgm:pt modelId="{101823E0-824F-432B-9CB0-113A695B747D}" type="parTrans" cxnId="{C20BEE76-89AE-47BC-877F-A27E10EE7F42}">
      <dgm:prSet/>
      <dgm:spPr/>
      <dgm:t>
        <a:bodyPr/>
        <a:lstStyle/>
        <a:p>
          <a:endParaRPr lang="en-US"/>
        </a:p>
      </dgm:t>
    </dgm:pt>
    <dgm:pt modelId="{1E2BCFFE-7677-4518-9A47-1D4E195BAF02}" type="sibTrans" cxnId="{C20BEE76-89AE-47BC-877F-A27E10EE7F42}">
      <dgm:prSet/>
      <dgm:spPr/>
      <dgm:t>
        <a:bodyPr/>
        <a:lstStyle/>
        <a:p>
          <a:endParaRPr lang="en-US"/>
        </a:p>
      </dgm:t>
    </dgm:pt>
    <dgm:pt modelId="{844ECD80-7FFE-4F65-9377-EF697BF47053}">
      <dgm:prSet phldrT="[Text]"/>
      <dgm:spPr/>
      <dgm:t>
        <a:bodyPr/>
        <a:lstStyle/>
        <a:p>
          <a:r>
            <a:rPr lang="en-US" dirty="0"/>
            <a:t>D</a:t>
          </a:r>
        </a:p>
      </dgm:t>
    </dgm:pt>
    <dgm:pt modelId="{C18F2ED2-5B18-4270-843B-F7D8E17DE92C}" type="parTrans" cxnId="{EBBF2DB3-AA1E-4F12-BEBC-92BA43DB2824}">
      <dgm:prSet/>
      <dgm:spPr/>
      <dgm:t>
        <a:bodyPr/>
        <a:lstStyle/>
        <a:p>
          <a:endParaRPr lang="en-US"/>
        </a:p>
      </dgm:t>
    </dgm:pt>
    <dgm:pt modelId="{B04AF97C-077E-4AA1-A3E2-F7C268F34451}" type="sibTrans" cxnId="{EBBF2DB3-AA1E-4F12-BEBC-92BA43DB2824}">
      <dgm:prSet/>
      <dgm:spPr/>
      <dgm:t>
        <a:bodyPr/>
        <a:lstStyle/>
        <a:p>
          <a:endParaRPr lang="en-US"/>
        </a:p>
      </dgm:t>
    </dgm:pt>
    <dgm:pt modelId="{704E5D54-D1C3-46A9-9E8A-D912148F0E60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222D2F9A-BAE4-43EB-BD81-AAD8BFF50CF6}" type="parTrans" cxnId="{1833EA36-5F77-4229-BD47-C47AE114B9EA}">
      <dgm:prSet/>
      <dgm:spPr/>
      <dgm:t>
        <a:bodyPr/>
        <a:lstStyle/>
        <a:p>
          <a:endParaRPr lang="en-US"/>
        </a:p>
      </dgm:t>
    </dgm:pt>
    <dgm:pt modelId="{1218CA31-C9C5-4EB6-B8C4-8DBFF1E8FC1B}" type="sibTrans" cxnId="{1833EA36-5F77-4229-BD47-C47AE114B9EA}">
      <dgm:prSet/>
      <dgm:spPr/>
      <dgm:t>
        <a:bodyPr/>
        <a:lstStyle/>
        <a:p>
          <a:endParaRPr lang="en-US"/>
        </a:p>
      </dgm:t>
    </dgm:pt>
    <dgm:pt modelId="{5801EEBA-12B0-45A5-B131-888C92241E5E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0D53DB22-9EBB-421E-B3E4-4CFD622153D0}" type="sibTrans" cxnId="{5CA30FBC-4BB3-495E-BB9D-B1DB9CF902F1}">
      <dgm:prSet/>
      <dgm:spPr/>
      <dgm:t>
        <a:bodyPr/>
        <a:lstStyle/>
        <a:p>
          <a:endParaRPr lang="en-US"/>
        </a:p>
      </dgm:t>
    </dgm:pt>
    <dgm:pt modelId="{E5A77260-E526-49B2-8069-D6BE6CFC7182}" type="parTrans" cxnId="{5CA30FBC-4BB3-495E-BB9D-B1DB9CF902F1}">
      <dgm:prSet/>
      <dgm:spPr/>
      <dgm:t>
        <a:bodyPr/>
        <a:lstStyle/>
        <a:p>
          <a:endParaRPr lang="en-US"/>
        </a:p>
      </dgm:t>
    </dgm:pt>
    <dgm:pt modelId="{C67B2ECB-D11E-4E22-B664-CF164DC1AB8C}" type="pres">
      <dgm:prSet presAssocID="{64228A28-151E-49F7-97DE-3E725C0F485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691BE3E-FFA8-4AE5-BDDA-A32249AFDD22}" type="pres">
      <dgm:prSet presAssocID="{62284F9C-AF9B-479F-BDA0-91A731148689}" presName="centerShape" presStyleLbl="node0" presStyleIdx="0" presStyleCnt="1"/>
      <dgm:spPr/>
    </dgm:pt>
    <dgm:pt modelId="{15DA11F9-19E7-4F5A-8248-3B2675A3A00D}" type="pres">
      <dgm:prSet presAssocID="{1D2C95A5-2110-4C7F-9A54-0F6B9D9DC889}" presName="node" presStyleLbl="node1" presStyleIdx="0" presStyleCnt="4" custRadScaleRad="100399" custRadScaleInc="17034">
        <dgm:presLayoutVars>
          <dgm:bulletEnabled val="1"/>
        </dgm:presLayoutVars>
      </dgm:prSet>
      <dgm:spPr/>
    </dgm:pt>
    <dgm:pt modelId="{20599ADB-6189-4593-8A3A-C37C3D641398}" type="pres">
      <dgm:prSet presAssocID="{1D2C95A5-2110-4C7F-9A54-0F6B9D9DC889}" presName="dummy" presStyleCnt="0"/>
      <dgm:spPr/>
    </dgm:pt>
    <dgm:pt modelId="{3D9037B8-02CC-45EE-8BB4-93DF65E39EC3}" type="pres">
      <dgm:prSet presAssocID="{1E2BCFFE-7677-4518-9A47-1D4E195BAF02}" presName="sibTrans" presStyleLbl="sibTrans2D1" presStyleIdx="0" presStyleCnt="4"/>
      <dgm:spPr/>
    </dgm:pt>
    <dgm:pt modelId="{D88F98A8-63ED-462C-831E-3A1FBF850EF1}" type="pres">
      <dgm:prSet presAssocID="{5801EEBA-12B0-45A5-B131-888C92241E5E}" presName="node" presStyleLbl="node1" presStyleIdx="1" presStyleCnt="4" custRadScaleRad="104568" custRadScaleInc="-8170">
        <dgm:presLayoutVars>
          <dgm:bulletEnabled val="1"/>
        </dgm:presLayoutVars>
      </dgm:prSet>
      <dgm:spPr/>
    </dgm:pt>
    <dgm:pt modelId="{A16D28CC-5EBB-4449-AC6E-FA47B2BB7033}" type="pres">
      <dgm:prSet presAssocID="{5801EEBA-12B0-45A5-B131-888C92241E5E}" presName="dummy" presStyleCnt="0"/>
      <dgm:spPr/>
    </dgm:pt>
    <dgm:pt modelId="{8A43526E-914A-474B-9FBA-11126970677A}" type="pres">
      <dgm:prSet presAssocID="{0D53DB22-9EBB-421E-B3E4-4CFD622153D0}" presName="sibTrans" presStyleLbl="sibTrans2D1" presStyleIdx="1" presStyleCnt="4"/>
      <dgm:spPr/>
    </dgm:pt>
    <dgm:pt modelId="{CC28E3EC-1E17-42D4-87CF-586497AB6028}" type="pres">
      <dgm:prSet presAssocID="{844ECD80-7FFE-4F65-9377-EF697BF47053}" presName="node" presStyleLbl="node1" presStyleIdx="2" presStyleCnt="4" custRadScaleRad="95946" custRadScaleInc="-17827">
        <dgm:presLayoutVars>
          <dgm:bulletEnabled val="1"/>
        </dgm:presLayoutVars>
      </dgm:prSet>
      <dgm:spPr/>
    </dgm:pt>
    <dgm:pt modelId="{AB2070A5-4E91-42A0-93F5-3FD67127E07E}" type="pres">
      <dgm:prSet presAssocID="{844ECD80-7FFE-4F65-9377-EF697BF47053}" presName="dummy" presStyleCnt="0"/>
      <dgm:spPr/>
    </dgm:pt>
    <dgm:pt modelId="{9A875F18-3B76-4E64-8E93-A4C1E9FBEFBF}" type="pres">
      <dgm:prSet presAssocID="{B04AF97C-077E-4AA1-A3E2-F7C268F34451}" presName="sibTrans" presStyleLbl="sibTrans2D1" presStyleIdx="2" presStyleCnt="4"/>
      <dgm:spPr/>
    </dgm:pt>
    <dgm:pt modelId="{D694F5E2-54E7-4BE3-B9A5-05BBFF9DD976}" type="pres">
      <dgm:prSet presAssocID="{704E5D54-D1C3-46A9-9E8A-D912148F0E60}" presName="node" presStyleLbl="node1" presStyleIdx="3" presStyleCnt="4" custRadScaleRad="122922" custRadScaleInc="-121888">
        <dgm:presLayoutVars>
          <dgm:bulletEnabled val="1"/>
        </dgm:presLayoutVars>
      </dgm:prSet>
      <dgm:spPr/>
    </dgm:pt>
    <dgm:pt modelId="{AD36C26A-67C9-4D7A-8C1A-310596D42AEC}" type="pres">
      <dgm:prSet presAssocID="{704E5D54-D1C3-46A9-9E8A-D912148F0E60}" presName="dummy" presStyleCnt="0"/>
      <dgm:spPr/>
    </dgm:pt>
    <dgm:pt modelId="{764BD56B-DB67-4FD5-84C0-13A037AA6005}" type="pres">
      <dgm:prSet presAssocID="{1218CA31-C9C5-4EB6-B8C4-8DBFF1E8FC1B}" presName="sibTrans" presStyleLbl="sibTrans2D1" presStyleIdx="3" presStyleCnt="4"/>
      <dgm:spPr/>
    </dgm:pt>
  </dgm:ptLst>
  <dgm:cxnLst>
    <dgm:cxn modelId="{EA01451A-87BF-432E-A732-AE30013CFE98}" type="presOf" srcId="{844ECD80-7FFE-4F65-9377-EF697BF47053}" destId="{CC28E3EC-1E17-42D4-87CF-586497AB6028}" srcOrd="0" destOrd="0" presId="urn:microsoft.com/office/officeart/2005/8/layout/radial6"/>
    <dgm:cxn modelId="{3826092D-3283-4A5B-8C72-3194EDDED280}" type="presOf" srcId="{1218CA31-C9C5-4EB6-B8C4-8DBFF1E8FC1B}" destId="{764BD56B-DB67-4FD5-84C0-13A037AA6005}" srcOrd="0" destOrd="0" presId="urn:microsoft.com/office/officeart/2005/8/layout/radial6"/>
    <dgm:cxn modelId="{1833EA36-5F77-4229-BD47-C47AE114B9EA}" srcId="{62284F9C-AF9B-479F-BDA0-91A731148689}" destId="{704E5D54-D1C3-46A9-9E8A-D912148F0E60}" srcOrd="3" destOrd="0" parTransId="{222D2F9A-BAE4-43EB-BD81-AAD8BFF50CF6}" sibTransId="{1218CA31-C9C5-4EB6-B8C4-8DBFF1E8FC1B}"/>
    <dgm:cxn modelId="{C20BEE76-89AE-47BC-877F-A27E10EE7F42}" srcId="{62284F9C-AF9B-479F-BDA0-91A731148689}" destId="{1D2C95A5-2110-4C7F-9A54-0F6B9D9DC889}" srcOrd="0" destOrd="0" parTransId="{101823E0-824F-432B-9CB0-113A695B747D}" sibTransId="{1E2BCFFE-7677-4518-9A47-1D4E195BAF02}"/>
    <dgm:cxn modelId="{6AA4998E-989E-4180-ADDB-48CE549D1517}" type="presOf" srcId="{1D2C95A5-2110-4C7F-9A54-0F6B9D9DC889}" destId="{15DA11F9-19E7-4F5A-8248-3B2675A3A00D}" srcOrd="0" destOrd="0" presId="urn:microsoft.com/office/officeart/2005/8/layout/radial6"/>
    <dgm:cxn modelId="{23D15194-04FC-42A8-943D-1288563DB6F4}" type="presOf" srcId="{5801EEBA-12B0-45A5-B131-888C92241E5E}" destId="{D88F98A8-63ED-462C-831E-3A1FBF850EF1}" srcOrd="0" destOrd="0" presId="urn:microsoft.com/office/officeart/2005/8/layout/radial6"/>
    <dgm:cxn modelId="{50F0A49F-AE53-4CB7-98C0-7384E285E105}" type="presOf" srcId="{0D53DB22-9EBB-421E-B3E4-4CFD622153D0}" destId="{8A43526E-914A-474B-9FBA-11126970677A}" srcOrd="0" destOrd="0" presId="urn:microsoft.com/office/officeart/2005/8/layout/radial6"/>
    <dgm:cxn modelId="{48FE35A5-8AD5-42F9-89FA-505B9C264601}" srcId="{64228A28-151E-49F7-97DE-3E725C0F4856}" destId="{62284F9C-AF9B-479F-BDA0-91A731148689}" srcOrd="0" destOrd="0" parTransId="{DBC76FF3-EE3E-449D-8211-71680FF54F3C}" sibTransId="{0795FBE3-B943-45EF-B5A2-CE765D0DC925}"/>
    <dgm:cxn modelId="{99DED1AC-C3CB-4A29-AAF4-98C77687B3EC}" type="presOf" srcId="{B04AF97C-077E-4AA1-A3E2-F7C268F34451}" destId="{9A875F18-3B76-4E64-8E93-A4C1E9FBEFBF}" srcOrd="0" destOrd="0" presId="urn:microsoft.com/office/officeart/2005/8/layout/radial6"/>
    <dgm:cxn modelId="{6A950DB2-B1CC-4B15-BD72-D43E86A2065A}" type="presOf" srcId="{704E5D54-D1C3-46A9-9E8A-D912148F0E60}" destId="{D694F5E2-54E7-4BE3-B9A5-05BBFF9DD976}" srcOrd="0" destOrd="0" presId="urn:microsoft.com/office/officeart/2005/8/layout/radial6"/>
    <dgm:cxn modelId="{EBBF2DB3-AA1E-4F12-BEBC-92BA43DB2824}" srcId="{62284F9C-AF9B-479F-BDA0-91A731148689}" destId="{844ECD80-7FFE-4F65-9377-EF697BF47053}" srcOrd="2" destOrd="0" parTransId="{C18F2ED2-5B18-4270-843B-F7D8E17DE92C}" sibTransId="{B04AF97C-077E-4AA1-A3E2-F7C268F34451}"/>
    <dgm:cxn modelId="{FB7CF9BA-F5FE-4B30-9894-4332150EE295}" type="presOf" srcId="{1E2BCFFE-7677-4518-9A47-1D4E195BAF02}" destId="{3D9037B8-02CC-45EE-8BB4-93DF65E39EC3}" srcOrd="0" destOrd="0" presId="urn:microsoft.com/office/officeart/2005/8/layout/radial6"/>
    <dgm:cxn modelId="{5CA30FBC-4BB3-495E-BB9D-B1DB9CF902F1}" srcId="{62284F9C-AF9B-479F-BDA0-91A731148689}" destId="{5801EEBA-12B0-45A5-B131-888C92241E5E}" srcOrd="1" destOrd="0" parTransId="{E5A77260-E526-49B2-8069-D6BE6CFC7182}" sibTransId="{0D53DB22-9EBB-421E-B3E4-4CFD622153D0}"/>
    <dgm:cxn modelId="{68F7B2BD-AC5C-4BFE-8EF7-10567FC41D8E}" type="presOf" srcId="{62284F9C-AF9B-479F-BDA0-91A731148689}" destId="{E691BE3E-FFA8-4AE5-BDDA-A32249AFDD22}" srcOrd="0" destOrd="0" presId="urn:microsoft.com/office/officeart/2005/8/layout/radial6"/>
    <dgm:cxn modelId="{B48DACEC-134B-4EC1-91A1-37BAB695E910}" type="presOf" srcId="{64228A28-151E-49F7-97DE-3E725C0F4856}" destId="{C67B2ECB-D11E-4E22-B664-CF164DC1AB8C}" srcOrd="0" destOrd="0" presId="urn:microsoft.com/office/officeart/2005/8/layout/radial6"/>
    <dgm:cxn modelId="{A2604D96-F7BB-4262-9CC2-6CC829A41997}" type="presParOf" srcId="{C67B2ECB-D11E-4E22-B664-CF164DC1AB8C}" destId="{E691BE3E-FFA8-4AE5-BDDA-A32249AFDD22}" srcOrd="0" destOrd="0" presId="urn:microsoft.com/office/officeart/2005/8/layout/radial6"/>
    <dgm:cxn modelId="{DD6D3ACE-F440-4295-9C5F-94E089C2703B}" type="presParOf" srcId="{C67B2ECB-D11E-4E22-B664-CF164DC1AB8C}" destId="{15DA11F9-19E7-4F5A-8248-3B2675A3A00D}" srcOrd="1" destOrd="0" presId="urn:microsoft.com/office/officeart/2005/8/layout/radial6"/>
    <dgm:cxn modelId="{3A5E4EBD-E35D-4D9D-89FB-1635652083E1}" type="presParOf" srcId="{C67B2ECB-D11E-4E22-B664-CF164DC1AB8C}" destId="{20599ADB-6189-4593-8A3A-C37C3D641398}" srcOrd="2" destOrd="0" presId="urn:microsoft.com/office/officeart/2005/8/layout/radial6"/>
    <dgm:cxn modelId="{56892437-43F3-4A16-9057-760CF25553F6}" type="presParOf" srcId="{C67B2ECB-D11E-4E22-B664-CF164DC1AB8C}" destId="{3D9037B8-02CC-45EE-8BB4-93DF65E39EC3}" srcOrd="3" destOrd="0" presId="urn:microsoft.com/office/officeart/2005/8/layout/radial6"/>
    <dgm:cxn modelId="{FA21E60C-E3E1-40B9-9980-88CF745E1245}" type="presParOf" srcId="{C67B2ECB-D11E-4E22-B664-CF164DC1AB8C}" destId="{D88F98A8-63ED-462C-831E-3A1FBF850EF1}" srcOrd="4" destOrd="0" presId="urn:microsoft.com/office/officeart/2005/8/layout/radial6"/>
    <dgm:cxn modelId="{EFED7972-564B-4F2E-8E58-4F4C22DA628D}" type="presParOf" srcId="{C67B2ECB-D11E-4E22-B664-CF164DC1AB8C}" destId="{A16D28CC-5EBB-4449-AC6E-FA47B2BB7033}" srcOrd="5" destOrd="0" presId="urn:microsoft.com/office/officeart/2005/8/layout/radial6"/>
    <dgm:cxn modelId="{5F0315C0-7BE4-41F2-ABA8-F18A2AA16966}" type="presParOf" srcId="{C67B2ECB-D11E-4E22-B664-CF164DC1AB8C}" destId="{8A43526E-914A-474B-9FBA-11126970677A}" srcOrd="6" destOrd="0" presId="urn:microsoft.com/office/officeart/2005/8/layout/radial6"/>
    <dgm:cxn modelId="{C3CF60E6-E578-4A44-84B8-FC0BC9C88E47}" type="presParOf" srcId="{C67B2ECB-D11E-4E22-B664-CF164DC1AB8C}" destId="{CC28E3EC-1E17-42D4-87CF-586497AB6028}" srcOrd="7" destOrd="0" presId="urn:microsoft.com/office/officeart/2005/8/layout/radial6"/>
    <dgm:cxn modelId="{902C149A-7D6A-4543-BAB2-237EE401CC6F}" type="presParOf" srcId="{C67B2ECB-D11E-4E22-B664-CF164DC1AB8C}" destId="{AB2070A5-4E91-42A0-93F5-3FD67127E07E}" srcOrd="8" destOrd="0" presId="urn:microsoft.com/office/officeart/2005/8/layout/radial6"/>
    <dgm:cxn modelId="{FCE3C6F0-F21D-40B3-A757-4BA3DE55F92B}" type="presParOf" srcId="{C67B2ECB-D11E-4E22-B664-CF164DC1AB8C}" destId="{9A875F18-3B76-4E64-8E93-A4C1E9FBEFBF}" srcOrd="9" destOrd="0" presId="urn:microsoft.com/office/officeart/2005/8/layout/radial6"/>
    <dgm:cxn modelId="{6C2BA67D-70C9-4310-BE5B-842C6018DA95}" type="presParOf" srcId="{C67B2ECB-D11E-4E22-B664-CF164DC1AB8C}" destId="{D694F5E2-54E7-4BE3-B9A5-05BBFF9DD976}" srcOrd="10" destOrd="0" presId="urn:microsoft.com/office/officeart/2005/8/layout/radial6"/>
    <dgm:cxn modelId="{3CD43F0C-3B42-457A-85EA-7F5E7066A0E4}" type="presParOf" srcId="{C67B2ECB-D11E-4E22-B664-CF164DC1AB8C}" destId="{AD36C26A-67C9-4D7A-8C1A-310596D42AEC}" srcOrd="11" destOrd="0" presId="urn:microsoft.com/office/officeart/2005/8/layout/radial6"/>
    <dgm:cxn modelId="{99D83B80-BB7B-47DC-881B-E5E28B5F6BEF}" type="presParOf" srcId="{C67B2ECB-D11E-4E22-B664-CF164DC1AB8C}" destId="{764BD56B-DB67-4FD5-84C0-13A037AA600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3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04063" custScaleY="77584"/>
      <dgm:spPr/>
    </dgm:pt>
    <dgm:pt modelId="{35179594-3AF6-4513-B9FF-9FBC5B2AF7C2}" type="pres">
      <dgm:prSet presAssocID="{656B8C37-5E3D-46F4-9FB8-6299FB9A1ABA}" presName="Name9" presStyleLbl="parChTrans1D2" presStyleIdx="0" presStyleCnt="2"/>
      <dgm:spPr/>
    </dgm:pt>
    <dgm:pt modelId="{9EC14848-CF5E-4075-86C9-A87F7D6BD5DF}" type="pres">
      <dgm:prSet presAssocID="{656B8C37-5E3D-46F4-9FB8-6299FB9A1ABA}" presName="connTx" presStyleLbl="parChTrans1D2" presStyleIdx="0" presStyleCnt="2"/>
      <dgm:spPr/>
    </dgm:pt>
    <dgm:pt modelId="{31E3C92C-F7CF-4874-8642-558CC883098A}" type="pres">
      <dgm:prSet presAssocID="{728F92B6-7319-4EEA-ABD1-B57B78DC2F4F}" presName="node" presStyleLbl="node1" presStyleIdx="0" presStyleCnt="2" custScaleX="65975" custScaleY="67684" custRadScaleRad="104890" custRadScaleInc="31578">
        <dgm:presLayoutVars>
          <dgm:bulletEnabled val="1"/>
        </dgm:presLayoutVars>
      </dgm:prSet>
      <dgm:spPr/>
    </dgm:pt>
    <dgm:pt modelId="{A230888E-680A-40D9-98B7-68B055264267}" type="pres">
      <dgm:prSet presAssocID="{B96CF7D2-A3DC-4F6B-8546-633FFF94F9BE}" presName="Name9" presStyleLbl="parChTrans1D2" presStyleIdx="1" presStyleCnt="2"/>
      <dgm:spPr/>
    </dgm:pt>
    <dgm:pt modelId="{AECBCF84-A883-447D-A40B-C0FA4ED26191}" type="pres">
      <dgm:prSet presAssocID="{B96CF7D2-A3DC-4F6B-8546-633FFF94F9BE}" presName="connTx" presStyleLbl="parChTrans1D2" presStyleIdx="1" presStyleCnt="2"/>
      <dgm:spPr/>
    </dgm:pt>
    <dgm:pt modelId="{B940927C-C459-4B03-ACB1-E624E375D742}" type="pres">
      <dgm:prSet presAssocID="{93828EB3-7DCA-4A3C-AE81-105E39485336}" presName="node" presStyleLbl="node1" presStyleIdx="1" presStyleCnt="2" custScaleX="67367" custScaleY="73542" custRadScaleRad="100049" custRadScaleInc="-86598">
        <dgm:presLayoutVars>
          <dgm:bulletEnabled val="1"/>
        </dgm:presLayoutVars>
      </dgm:prSet>
      <dgm:spPr/>
    </dgm:pt>
  </dgm:ptLst>
  <dgm:cxnLst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5424F437-0A47-4AD7-9DE1-03BFEDBA5475}" type="presOf" srcId="{B96CF7D2-A3DC-4F6B-8546-633FFF94F9BE}" destId="{A230888E-680A-40D9-98B7-68B055264267}" srcOrd="0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8BE74E4F-6D12-4AF6-8CAA-EA621E0AB236}" type="presOf" srcId="{728F92B6-7319-4EEA-ABD1-B57B78DC2F4F}" destId="{31E3C92C-F7CF-4874-8642-558CC883098A}" srcOrd="0" destOrd="0" presId="urn:microsoft.com/office/officeart/2005/8/layout/radial1"/>
    <dgm:cxn modelId="{B5DE3C70-34F9-4D2E-B61C-A4455C602D25}" type="presOf" srcId="{93828EB3-7DCA-4A3C-AE81-105E39485336}" destId="{B940927C-C459-4B03-ACB1-E624E375D742}" srcOrd="0" destOrd="0" presId="urn:microsoft.com/office/officeart/2005/8/layout/radial1"/>
    <dgm:cxn modelId="{9A1D30AD-A0E4-4CD1-A05F-C90D63515BB4}" type="presOf" srcId="{656B8C37-5E3D-46F4-9FB8-6299FB9A1ABA}" destId="{9EC14848-CF5E-4075-86C9-A87F7D6BD5DF}" srcOrd="1" destOrd="0" presId="urn:microsoft.com/office/officeart/2005/8/layout/radial1"/>
    <dgm:cxn modelId="{AA4A97B1-0F9A-423A-9514-4A5C230EF705}" type="presOf" srcId="{656B8C37-5E3D-46F4-9FB8-6299FB9A1ABA}" destId="{35179594-3AF6-4513-B9FF-9FBC5B2AF7C2}" srcOrd="0" destOrd="0" presId="urn:microsoft.com/office/officeart/2005/8/layout/radial1"/>
    <dgm:cxn modelId="{DAED72BA-8226-415B-A751-A59A9CC99F1B}" type="presOf" srcId="{B96CF7D2-A3DC-4F6B-8546-633FFF94F9BE}" destId="{AECBCF84-A883-447D-A40B-C0FA4ED26191}" srcOrd="1" destOrd="0" presId="urn:microsoft.com/office/officeart/2005/8/layout/radial1"/>
    <dgm:cxn modelId="{E4F8FEE8-A0E1-44C5-BFC9-375368228D87}" srcId="{BAA0EFBF-3ACF-485F-97DD-2CBD76D0F038}" destId="{93828EB3-7DCA-4A3C-AE81-105E39485336}" srcOrd="1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0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9BF9144B-BF3A-4234-9B3A-3DDA696CF8AD}" type="presParOf" srcId="{40380896-668B-49BD-A480-EF58451E7163}" destId="{35179594-3AF6-4513-B9FF-9FBC5B2AF7C2}" srcOrd="1" destOrd="0" presId="urn:microsoft.com/office/officeart/2005/8/layout/radial1"/>
    <dgm:cxn modelId="{415E4389-FA07-4A8B-84C7-EBEE02199866}" type="presParOf" srcId="{35179594-3AF6-4513-B9FF-9FBC5B2AF7C2}" destId="{9EC14848-CF5E-4075-86C9-A87F7D6BD5DF}" srcOrd="0" destOrd="0" presId="urn:microsoft.com/office/officeart/2005/8/layout/radial1"/>
    <dgm:cxn modelId="{60822F50-F04D-4083-A67C-EDD853077C7F}" type="presParOf" srcId="{40380896-668B-49BD-A480-EF58451E7163}" destId="{31E3C92C-F7CF-4874-8642-558CC883098A}" srcOrd="2" destOrd="0" presId="urn:microsoft.com/office/officeart/2005/8/layout/radial1"/>
    <dgm:cxn modelId="{3915A954-7338-4467-B9B8-6F487F40E9A0}" type="presParOf" srcId="{40380896-668B-49BD-A480-EF58451E7163}" destId="{A230888E-680A-40D9-98B7-68B055264267}" srcOrd="3" destOrd="0" presId="urn:microsoft.com/office/officeart/2005/8/layout/radial1"/>
    <dgm:cxn modelId="{908910FD-0D8B-44DC-8981-D3F0DF608FAD}" type="presParOf" srcId="{A230888E-680A-40D9-98B7-68B055264267}" destId="{AECBCF84-A883-447D-A40B-C0FA4ED26191}" srcOrd="0" destOrd="0" presId="urn:microsoft.com/office/officeart/2005/8/layout/radial1"/>
    <dgm:cxn modelId="{3DDE661C-5524-43FA-AB97-75A50D1991F3}" type="presParOf" srcId="{40380896-668B-49BD-A480-EF58451E7163}" destId="{B940927C-C459-4B03-ACB1-E624E375D742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ln w="6350"/>
      </dgm:spPr>
      <dgm:t>
        <a:bodyPr/>
        <a:lstStyle/>
        <a:p>
          <a:r>
            <a:rPr lang="en-US" dirty="0"/>
            <a:t>FDD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04063" custScaleY="77584"/>
      <dgm:spPr/>
    </dgm:pt>
    <dgm:pt modelId="{35179594-3AF6-4513-B9FF-9FBC5B2AF7C2}" type="pres">
      <dgm:prSet presAssocID="{656B8C37-5E3D-46F4-9FB8-6299FB9A1ABA}" presName="Name9" presStyleLbl="parChTrans1D2" presStyleIdx="0" presStyleCnt="2"/>
      <dgm:spPr/>
    </dgm:pt>
    <dgm:pt modelId="{9EC14848-CF5E-4075-86C9-A87F7D6BD5DF}" type="pres">
      <dgm:prSet presAssocID="{656B8C37-5E3D-46F4-9FB8-6299FB9A1ABA}" presName="connTx" presStyleLbl="parChTrans1D2" presStyleIdx="0" presStyleCnt="2"/>
      <dgm:spPr/>
    </dgm:pt>
    <dgm:pt modelId="{31E3C92C-F7CF-4874-8642-558CC883098A}" type="pres">
      <dgm:prSet presAssocID="{728F92B6-7319-4EEA-ABD1-B57B78DC2F4F}" presName="node" presStyleLbl="node1" presStyleIdx="0" presStyleCnt="2" custScaleX="70054" custScaleY="71869" custRadScaleRad="105130" custRadScaleInc="-110294">
        <dgm:presLayoutVars>
          <dgm:bulletEnabled val="1"/>
        </dgm:presLayoutVars>
      </dgm:prSet>
      <dgm:spPr/>
    </dgm:pt>
    <dgm:pt modelId="{A230888E-680A-40D9-98B7-68B055264267}" type="pres">
      <dgm:prSet presAssocID="{B96CF7D2-A3DC-4F6B-8546-633FFF94F9BE}" presName="Name9" presStyleLbl="parChTrans1D2" presStyleIdx="1" presStyleCnt="2"/>
      <dgm:spPr/>
    </dgm:pt>
    <dgm:pt modelId="{AECBCF84-A883-447D-A40B-C0FA4ED26191}" type="pres">
      <dgm:prSet presAssocID="{B96CF7D2-A3DC-4F6B-8546-633FFF94F9BE}" presName="connTx" presStyleLbl="parChTrans1D2" presStyleIdx="1" presStyleCnt="2"/>
      <dgm:spPr/>
    </dgm:pt>
    <dgm:pt modelId="{B940927C-C459-4B03-ACB1-E624E375D742}" type="pres">
      <dgm:prSet presAssocID="{93828EB3-7DCA-4A3C-AE81-105E39485336}" presName="node" presStyleLbl="node1" presStyleIdx="1" presStyleCnt="2" custScaleX="77045" custScaleY="79805" custRadScaleRad="108627" custRadScaleInc="164586">
        <dgm:presLayoutVars>
          <dgm:bulletEnabled val="1"/>
        </dgm:presLayoutVars>
      </dgm:prSet>
      <dgm:spPr/>
    </dgm:pt>
  </dgm:ptLst>
  <dgm:cxnLst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5424F437-0A47-4AD7-9DE1-03BFEDBA5475}" type="presOf" srcId="{B96CF7D2-A3DC-4F6B-8546-633FFF94F9BE}" destId="{A230888E-680A-40D9-98B7-68B055264267}" srcOrd="0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8BE74E4F-6D12-4AF6-8CAA-EA621E0AB236}" type="presOf" srcId="{728F92B6-7319-4EEA-ABD1-B57B78DC2F4F}" destId="{31E3C92C-F7CF-4874-8642-558CC883098A}" srcOrd="0" destOrd="0" presId="urn:microsoft.com/office/officeart/2005/8/layout/radial1"/>
    <dgm:cxn modelId="{B5DE3C70-34F9-4D2E-B61C-A4455C602D25}" type="presOf" srcId="{93828EB3-7DCA-4A3C-AE81-105E39485336}" destId="{B940927C-C459-4B03-ACB1-E624E375D742}" srcOrd="0" destOrd="0" presId="urn:microsoft.com/office/officeart/2005/8/layout/radial1"/>
    <dgm:cxn modelId="{9A1D30AD-A0E4-4CD1-A05F-C90D63515BB4}" type="presOf" srcId="{656B8C37-5E3D-46F4-9FB8-6299FB9A1ABA}" destId="{9EC14848-CF5E-4075-86C9-A87F7D6BD5DF}" srcOrd="1" destOrd="0" presId="urn:microsoft.com/office/officeart/2005/8/layout/radial1"/>
    <dgm:cxn modelId="{AA4A97B1-0F9A-423A-9514-4A5C230EF705}" type="presOf" srcId="{656B8C37-5E3D-46F4-9FB8-6299FB9A1ABA}" destId="{35179594-3AF6-4513-B9FF-9FBC5B2AF7C2}" srcOrd="0" destOrd="0" presId="urn:microsoft.com/office/officeart/2005/8/layout/radial1"/>
    <dgm:cxn modelId="{DAED72BA-8226-415B-A751-A59A9CC99F1B}" type="presOf" srcId="{B96CF7D2-A3DC-4F6B-8546-633FFF94F9BE}" destId="{AECBCF84-A883-447D-A40B-C0FA4ED26191}" srcOrd="1" destOrd="0" presId="urn:microsoft.com/office/officeart/2005/8/layout/radial1"/>
    <dgm:cxn modelId="{E4F8FEE8-A0E1-44C5-BFC9-375368228D87}" srcId="{BAA0EFBF-3ACF-485F-97DD-2CBD76D0F038}" destId="{93828EB3-7DCA-4A3C-AE81-105E39485336}" srcOrd="1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0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9BF9144B-BF3A-4234-9B3A-3DDA696CF8AD}" type="presParOf" srcId="{40380896-668B-49BD-A480-EF58451E7163}" destId="{35179594-3AF6-4513-B9FF-9FBC5B2AF7C2}" srcOrd="1" destOrd="0" presId="urn:microsoft.com/office/officeart/2005/8/layout/radial1"/>
    <dgm:cxn modelId="{415E4389-FA07-4A8B-84C7-EBEE02199866}" type="presParOf" srcId="{35179594-3AF6-4513-B9FF-9FBC5B2AF7C2}" destId="{9EC14848-CF5E-4075-86C9-A87F7D6BD5DF}" srcOrd="0" destOrd="0" presId="urn:microsoft.com/office/officeart/2005/8/layout/radial1"/>
    <dgm:cxn modelId="{60822F50-F04D-4083-A67C-EDD853077C7F}" type="presParOf" srcId="{40380896-668B-49BD-A480-EF58451E7163}" destId="{31E3C92C-F7CF-4874-8642-558CC883098A}" srcOrd="2" destOrd="0" presId="urn:microsoft.com/office/officeart/2005/8/layout/radial1"/>
    <dgm:cxn modelId="{3915A954-7338-4467-B9B8-6F487F40E9A0}" type="presParOf" srcId="{40380896-668B-49BD-A480-EF58451E7163}" destId="{A230888E-680A-40D9-98B7-68B055264267}" srcOrd="3" destOrd="0" presId="urn:microsoft.com/office/officeart/2005/8/layout/radial1"/>
    <dgm:cxn modelId="{908910FD-0D8B-44DC-8981-D3F0DF608FAD}" type="presParOf" srcId="{A230888E-680A-40D9-98B7-68B055264267}" destId="{AECBCF84-A883-447D-A40B-C0FA4ED26191}" srcOrd="0" destOrd="0" presId="urn:microsoft.com/office/officeart/2005/8/layout/radial1"/>
    <dgm:cxn modelId="{3DDE661C-5524-43FA-AB97-75A50D1991F3}" type="presParOf" srcId="{40380896-668B-49BD-A480-EF58451E7163}" destId="{B940927C-C459-4B03-ACB1-E624E375D742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14715" custScaleY="123005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21636" custScaleY="107093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3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77434E0-E5D1-4078-953F-1DEBD134851F}" type="doc">
      <dgm:prSet loTypeId="urn:microsoft.com/office/officeart/2005/8/layout/radial1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BAA0EFBF-3ACF-485F-97DD-2CBD76D0F038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70E24B21-16E2-479C-BE99-C486AD50E4D6}" type="parTrans" cxnId="{97E3075C-CF47-47D1-8C86-07190DD09CAE}">
      <dgm:prSet/>
      <dgm:spPr/>
      <dgm:t>
        <a:bodyPr/>
        <a:lstStyle/>
        <a:p>
          <a:endParaRPr lang="en-US"/>
        </a:p>
      </dgm:t>
    </dgm:pt>
    <dgm:pt modelId="{D71D2DBC-75C3-4F44-9E6A-D6A9F0FD0004}" type="sibTrans" cxnId="{97E3075C-CF47-47D1-8C86-07190DD09CAE}">
      <dgm:prSet/>
      <dgm:spPr/>
      <dgm:t>
        <a:bodyPr/>
        <a:lstStyle/>
        <a:p>
          <a:endParaRPr lang="en-US"/>
        </a:p>
      </dgm:t>
    </dgm:pt>
    <dgm:pt modelId="{A3E9B904-6A5A-4526-8B68-3DF0B6DEC2A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DD67D9D5-A335-48D0-A31D-34CA07B9A86F}" type="parTrans" cxnId="{4FD8020C-E22B-46E2-8749-A448119707D4}">
      <dgm:prSet/>
      <dgm:spPr/>
      <dgm:t>
        <a:bodyPr/>
        <a:lstStyle/>
        <a:p>
          <a:endParaRPr lang="en-US"/>
        </a:p>
      </dgm:t>
    </dgm:pt>
    <dgm:pt modelId="{EF0978F8-A7C0-4658-B0B3-34E093E40EBB}" type="sibTrans" cxnId="{4FD8020C-E22B-46E2-8749-A448119707D4}">
      <dgm:prSet/>
      <dgm:spPr/>
      <dgm:t>
        <a:bodyPr/>
        <a:lstStyle/>
        <a:p>
          <a:endParaRPr lang="en-US"/>
        </a:p>
      </dgm:t>
    </dgm:pt>
    <dgm:pt modelId="{B5524DF3-7998-465B-84FE-58C6A85E35AA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77A4277A-4BD2-42C9-B078-E6F7A045D38F}" type="parTrans" cxnId="{2A8D4A19-92D3-4744-909B-771799977401}">
      <dgm:prSet/>
      <dgm:spPr/>
      <dgm:t>
        <a:bodyPr/>
        <a:lstStyle/>
        <a:p>
          <a:endParaRPr lang="en-US"/>
        </a:p>
      </dgm:t>
    </dgm:pt>
    <dgm:pt modelId="{7B66AC8D-0D86-4A4A-AE85-B44D079DA549}" type="sibTrans" cxnId="{2A8D4A19-92D3-4744-909B-771799977401}">
      <dgm:prSet/>
      <dgm:spPr/>
      <dgm:t>
        <a:bodyPr/>
        <a:lstStyle/>
        <a:p>
          <a:endParaRPr lang="en-US"/>
        </a:p>
      </dgm:t>
    </dgm:pt>
    <dgm:pt modelId="{23D16ADB-CA9A-4607-B576-B60831FF164C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95BFD01-F024-42E7-B00B-8AB18A5AB823}" type="parTrans" cxnId="{D853D22F-6155-4A84-867F-9297ADF81421}">
      <dgm:prSet/>
      <dgm:spPr/>
      <dgm:t>
        <a:bodyPr/>
        <a:lstStyle/>
        <a:p>
          <a:endParaRPr lang="en-US"/>
        </a:p>
      </dgm:t>
    </dgm:pt>
    <dgm:pt modelId="{9D2D33B2-6FFB-4E77-AF82-E1335A9FB95E}" type="sibTrans" cxnId="{D853D22F-6155-4A84-867F-9297ADF81421}">
      <dgm:prSet/>
      <dgm:spPr/>
      <dgm:t>
        <a:bodyPr/>
        <a:lstStyle/>
        <a:p>
          <a:endParaRPr lang="en-US"/>
        </a:p>
      </dgm:t>
    </dgm:pt>
    <dgm:pt modelId="{728F92B6-7319-4EEA-ABD1-B57B78DC2F4F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656B8C37-5E3D-46F4-9FB8-6299FB9A1ABA}" type="parTrans" cxnId="{14D21BE9-5757-4B5E-ACB3-1755A8803015}">
      <dgm:prSet/>
      <dgm:spPr/>
      <dgm:t>
        <a:bodyPr/>
        <a:lstStyle/>
        <a:p>
          <a:endParaRPr lang="en-US"/>
        </a:p>
      </dgm:t>
    </dgm:pt>
    <dgm:pt modelId="{81FB3433-C81D-46F8-B08D-FA0B9A5D1A02}" type="sibTrans" cxnId="{14D21BE9-5757-4B5E-ACB3-1755A8803015}">
      <dgm:prSet/>
      <dgm:spPr/>
      <dgm:t>
        <a:bodyPr/>
        <a:lstStyle/>
        <a:p>
          <a:endParaRPr lang="en-US"/>
        </a:p>
      </dgm:t>
    </dgm:pt>
    <dgm:pt modelId="{93828EB3-7DCA-4A3C-AE81-105E39485336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B96CF7D2-A3DC-4F6B-8546-633FFF94F9BE}" type="parTrans" cxnId="{E4F8FEE8-A0E1-44C5-BFC9-375368228D87}">
      <dgm:prSet/>
      <dgm:spPr/>
      <dgm:t>
        <a:bodyPr/>
        <a:lstStyle/>
        <a:p>
          <a:endParaRPr lang="en-US"/>
        </a:p>
      </dgm:t>
    </dgm:pt>
    <dgm:pt modelId="{2F7CC57D-6BF0-462F-AC90-6F047350EEDE}" type="sibTrans" cxnId="{E4F8FEE8-A0E1-44C5-BFC9-375368228D87}">
      <dgm:prSet/>
      <dgm:spPr/>
      <dgm:t>
        <a:bodyPr/>
        <a:lstStyle/>
        <a:p>
          <a:endParaRPr lang="en-US"/>
        </a:p>
      </dgm:t>
    </dgm:pt>
    <dgm:pt modelId="{40380896-668B-49BD-A480-EF58451E7163}" type="pres">
      <dgm:prSet presAssocID="{377434E0-E5D1-4078-953F-1DEBD13485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C785481-4489-4508-8A52-3FB9AC07F487}" type="pres">
      <dgm:prSet presAssocID="{BAA0EFBF-3ACF-485F-97DD-2CBD76D0F038}" presName="centerShape" presStyleLbl="node0" presStyleIdx="0" presStyleCnt="1" custScaleX="121636" custScaleY="107093"/>
      <dgm:spPr/>
    </dgm:pt>
    <dgm:pt modelId="{0B95CB8B-C93B-40C6-B9E1-F0C52E3610FD}" type="pres">
      <dgm:prSet presAssocID="{DD67D9D5-A335-48D0-A31D-34CA07B9A86F}" presName="Name9" presStyleLbl="parChTrans1D2" presStyleIdx="0" presStyleCnt="5"/>
      <dgm:spPr/>
    </dgm:pt>
    <dgm:pt modelId="{AF5A2429-B4ED-44BF-B3FA-6790A5C97083}" type="pres">
      <dgm:prSet presAssocID="{DD67D9D5-A335-48D0-A31D-34CA07B9A86F}" presName="connTx" presStyleLbl="parChTrans1D2" presStyleIdx="0" presStyleCnt="5"/>
      <dgm:spPr/>
    </dgm:pt>
    <dgm:pt modelId="{2FF75D28-7DC1-4632-9982-5EA1A4DEC200}" type="pres">
      <dgm:prSet presAssocID="{A3E9B904-6A5A-4526-8B68-3DF0B6DEC2A9}" presName="node" presStyleLbl="node1" presStyleIdx="0" presStyleCnt="5">
        <dgm:presLayoutVars>
          <dgm:bulletEnabled val="1"/>
        </dgm:presLayoutVars>
      </dgm:prSet>
      <dgm:spPr/>
    </dgm:pt>
    <dgm:pt modelId="{70C741F0-1E25-43F7-B725-E4B1BA554A7A}" type="pres">
      <dgm:prSet presAssocID="{77A4277A-4BD2-42C9-B078-E6F7A045D38F}" presName="Name9" presStyleLbl="parChTrans1D2" presStyleIdx="1" presStyleCnt="5"/>
      <dgm:spPr/>
    </dgm:pt>
    <dgm:pt modelId="{F75E0C01-1F85-429C-B7ED-A22A807AB919}" type="pres">
      <dgm:prSet presAssocID="{77A4277A-4BD2-42C9-B078-E6F7A045D38F}" presName="connTx" presStyleLbl="parChTrans1D2" presStyleIdx="1" presStyleCnt="5"/>
      <dgm:spPr/>
    </dgm:pt>
    <dgm:pt modelId="{3F845398-A67F-4C27-8E80-B13567382712}" type="pres">
      <dgm:prSet presAssocID="{B5524DF3-7998-465B-84FE-58C6A85E35AA}" presName="node" presStyleLbl="node1" presStyleIdx="1" presStyleCnt="5">
        <dgm:presLayoutVars>
          <dgm:bulletEnabled val="1"/>
        </dgm:presLayoutVars>
      </dgm:prSet>
      <dgm:spPr/>
    </dgm:pt>
    <dgm:pt modelId="{C4D44275-3EA0-44D7-9246-F3A85BBE0E76}" type="pres">
      <dgm:prSet presAssocID="{E95BFD01-F024-42E7-B00B-8AB18A5AB823}" presName="Name9" presStyleLbl="parChTrans1D2" presStyleIdx="2" presStyleCnt="5"/>
      <dgm:spPr/>
    </dgm:pt>
    <dgm:pt modelId="{3B37DC4F-873E-4464-9056-47C7AA9CEF1B}" type="pres">
      <dgm:prSet presAssocID="{E95BFD01-F024-42E7-B00B-8AB18A5AB823}" presName="connTx" presStyleLbl="parChTrans1D2" presStyleIdx="2" presStyleCnt="5"/>
      <dgm:spPr/>
    </dgm:pt>
    <dgm:pt modelId="{78F971BE-4FBA-4998-9144-6CBE38B78F78}" type="pres">
      <dgm:prSet presAssocID="{23D16ADB-CA9A-4607-B576-B60831FF164C}" presName="node" presStyleLbl="node1" presStyleIdx="2" presStyleCnt="5">
        <dgm:presLayoutVars>
          <dgm:bulletEnabled val="1"/>
        </dgm:presLayoutVars>
      </dgm:prSet>
      <dgm:spPr/>
    </dgm:pt>
    <dgm:pt modelId="{78D44283-BD0A-4505-BA82-D9E9B5963553}" type="pres">
      <dgm:prSet presAssocID="{656B8C37-5E3D-46F4-9FB8-6299FB9A1ABA}" presName="Name9" presStyleLbl="parChTrans1D2" presStyleIdx="3" presStyleCnt="5"/>
      <dgm:spPr/>
    </dgm:pt>
    <dgm:pt modelId="{B8AF51BD-56DF-4DEB-A876-E185C06281AC}" type="pres">
      <dgm:prSet presAssocID="{656B8C37-5E3D-46F4-9FB8-6299FB9A1ABA}" presName="connTx" presStyleLbl="parChTrans1D2" presStyleIdx="3" presStyleCnt="5"/>
      <dgm:spPr/>
    </dgm:pt>
    <dgm:pt modelId="{264D20DA-06E8-4DEF-A8D1-47F0D04FB03F}" type="pres">
      <dgm:prSet presAssocID="{728F92B6-7319-4EEA-ABD1-B57B78DC2F4F}" presName="node" presStyleLbl="node1" presStyleIdx="3" presStyleCnt="5">
        <dgm:presLayoutVars>
          <dgm:bulletEnabled val="1"/>
        </dgm:presLayoutVars>
      </dgm:prSet>
      <dgm:spPr/>
    </dgm:pt>
    <dgm:pt modelId="{A425884F-D660-410C-8869-3964DDFE4988}" type="pres">
      <dgm:prSet presAssocID="{B96CF7D2-A3DC-4F6B-8546-633FFF94F9BE}" presName="Name9" presStyleLbl="parChTrans1D2" presStyleIdx="4" presStyleCnt="5"/>
      <dgm:spPr/>
    </dgm:pt>
    <dgm:pt modelId="{BFD02A4D-839C-48D0-BFE8-D0B053E4E8D0}" type="pres">
      <dgm:prSet presAssocID="{B96CF7D2-A3DC-4F6B-8546-633FFF94F9BE}" presName="connTx" presStyleLbl="parChTrans1D2" presStyleIdx="4" presStyleCnt="5"/>
      <dgm:spPr/>
    </dgm:pt>
    <dgm:pt modelId="{84892C58-9274-468D-B9F5-2B2109E87FF8}" type="pres">
      <dgm:prSet presAssocID="{93828EB3-7DCA-4A3C-AE81-105E39485336}" presName="node" presStyleLbl="node1" presStyleIdx="4" presStyleCnt="5">
        <dgm:presLayoutVars>
          <dgm:bulletEnabled val="1"/>
        </dgm:presLayoutVars>
      </dgm:prSet>
      <dgm:spPr/>
    </dgm:pt>
  </dgm:ptLst>
  <dgm:cxnLst>
    <dgm:cxn modelId="{4FD8020C-E22B-46E2-8749-A448119707D4}" srcId="{BAA0EFBF-3ACF-485F-97DD-2CBD76D0F038}" destId="{A3E9B904-6A5A-4526-8B68-3DF0B6DEC2A9}" srcOrd="0" destOrd="0" parTransId="{DD67D9D5-A335-48D0-A31D-34CA07B9A86F}" sibTransId="{EF0978F8-A7C0-4658-B0B3-34E093E40EBB}"/>
    <dgm:cxn modelId="{2D60540E-3741-4853-9069-617D8AC23157}" type="presOf" srcId="{DD67D9D5-A335-48D0-A31D-34CA07B9A86F}" destId="{AF5A2429-B4ED-44BF-B3FA-6790A5C97083}" srcOrd="1" destOrd="0" presId="urn:microsoft.com/office/officeart/2005/8/layout/radial1"/>
    <dgm:cxn modelId="{52EBB60F-2FB2-4874-B975-F486BC473125}" type="presOf" srcId="{93828EB3-7DCA-4A3C-AE81-105E39485336}" destId="{84892C58-9274-468D-B9F5-2B2109E87FF8}" srcOrd="0" destOrd="0" presId="urn:microsoft.com/office/officeart/2005/8/layout/radial1"/>
    <dgm:cxn modelId="{2A8D4A19-92D3-4744-909B-771799977401}" srcId="{BAA0EFBF-3ACF-485F-97DD-2CBD76D0F038}" destId="{B5524DF3-7998-465B-84FE-58C6A85E35AA}" srcOrd="1" destOrd="0" parTransId="{77A4277A-4BD2-42C9-B078-E6F7A045D38F}" sibTransId="{7B66AC8D-0D86-4A4A-AE85-B44D079DA549}"/>
    <dgm:cxn modelId="{697C7419-E7D2-4194-B0F5-B84C916E1438}" type="presOf" srcId="{A3E9B904-6A5A-4526-8B68-3DF0B6DEC2A9}" destId="{2FF75D28-7DC1-4632-9982-5EA1A4DEC200}" srcOrd="0" destOrd="0" presId="urn:microsoft.com/office/officeart/2005/8/layout/radial1"/>
    <dgm:cxn modelId="{6F0D9C1A-463C-4EDF-A1E4-80C5E7ACC39E}" type="presOf" srcId="{E95BFD01-F024-42E7-B00B-8AB18A5AB823}" destId="{C4D44275-3EA0-44D7-9246-F3A85BBE0E76}" srcOrd="0" destOrd="0" presId="urn:microsoft.com/office/officeart/2005/8/layout/radial1"/>
    <dgm:cxn modelId="{962BA32A-2DC2-4B57-889A-13A71FCBBE71}" type="presOf" srcId="{B96CF7D2-A3DC-4F6B-8546-633FFF94F9BE}" destId="{A425884F-D660-410C-8869-3964DDFE4988}" srcOrd="0" destOrd="0" presId="urn:microsoft.com/office/officeart/2005/8/layout/radial1"/>
    <dgm:cxn modelId="{D853D22F-6155-4A84-867F-9297ADF81421}" srcId="{BAA0EFBF-3ACF-485F-97DD-2CBD76D0F038}" destId="{23D16ADB-CA9A-4607-B576-B60831FF164C}" srcOrd="2" destOrd="0" parTransId="{E95BFD01-F024-42E7-B00B-8AB18A5AB823}" sibTransId="{9D2D33B2-6FFB-4E77-AF82-E1335A9FB95E}"/>
    <dgm:cxn modelId="{35077F31-1D51-47AA-A3A4-36F06C1D5986}" type="presOf" srcId="{BAA0EFBF-3ACF-485F-97DD-2CBD76D0F038}" destId="{BC785481-4489-4508-8A52-3FB9AC07F487}" srcOrd="0" destOrd="0" presId="urn:microsoft.com/office/officeart/2005/8/layout/radial1"/>
    <dgm:cxn modelId="{B66F1433-0D12-43C2-825E-7142498621C8}" type="presOf" srcId="{77A4277A-4BD2-42C9-B078-E6F7A045D38F}" destId="{F75E0C01-1F85-429C-B7ED-A22A807AB919}" srcOrd="1" destOrd="0" presId="urn:microsoft.com/office/officeart/2005/8/layout/radial1"/>
    <dgm:cxn modelId="{A187083D-F84D-402E-8DE3-0332929A6570}" type="presOf" srcId="{377434E0-E5D1-4078-953F-1DEBD134851F}" destId="{40380896-668B-49BD-A480-EF58451E7163}" srcOrd="0" destOrd="0" presId="urn:microsoft.com/office/officeart/2005/8/layout/radial1"/>
    <dgm:cxn modelId="{97E3075C-CF47-47D1-8C86-07190DD09CAE}" srcId="{377434E0-E5D1-4078-953F-1DEBD134851F}" destId="{BAA0EFBF-3ACF-485F-97DD-2CBD76D0F038}" srcOrd="0" destOrd="0" parTransId="{70E24B21-16E2-479C-BE99-C486AD50E4D6}" sibTransId="{D71D2DBC-75C3-4F44-9E6A-D6A9F0FD0004}"/>
    <dgm:cxn modelId="{6A659B8C-8D45-44FC-AD16-8DF0062057BA}" type="presOf" srcId="{656B8C37-5E3D-46F4-9FB8-6299FB9A1ABA}" destId="{78D44283-BD0A-4505-BA82-D9E9B5963553}" srcOrd="0" destOrd="0" presId="urn:microsoft.com/office/officeart/2005/8/layout/radial1"/>
    <dgm:cxn modelId="{584B0F8D-F90B-40FC-B7DE-270433DF53E6}" type="presOf" srcId="{E95BFD01-F024-42E7-B00B-8AB18A5AB823}" destId="{3B37DC4F-873E-4464-9056-47C7AA9CEF1B}" srcOrd="1" destOrd="0" presId="urn:microsoft.com/office/officeart/2005/8/layout/radial1"/>
    <dgm:cxn modelId="{4FDD849B-00A8-4112-B875-0A277FFA09F3}" type="presOf" srcId="{728F92B6-7319-4EEA-ABD1-B57B78DC2F4F}" destId="{264D20DA-06E8-4DEF-A8D1-47F0D04FB03F}" srcOrd="0" destOrd="0" presId="urn:microsoft.com/office/officeart/2005/8/layout/radial1"/>
    <dgm:cxn modelId="{0AD97CAA-D1FA-4686-BD1A-1F01674CF959}" type="presOf" srcId="{23D16ADB-CA9A-4607-B576-B60831FF164C}" destId="{78F971BE-4FBA-4998-9144-6CBE38B78F78}" srcOrd="0" destOrd="0" presId="urn:microsoft.com/office/officeart/2005/8/layout/radial1"/>
    <dgm:cxn modelId="{6E3A5DC0-2E75-4181-9CE6-AC2AC38FC802}" type="presOf" srcId="{B96CF7D2-A3DC-4F6B-8546-633FFF94F9BE}" destId="{BFD02A4D-839C-48D0-BFE8-D0B053E4E8D0}" srcOrd="1" destOrd="0" presId="urn:microsoft.com/office/officeart/2005/8/layout/radial1"/>
    <dgm:cxn modelId="{4C1FBFCE-D82C-410F-9987-BCFAA3F462E8}" type="presOf" srcId="{77A4277A-4BD2-42C9-B078-E6F7A045D38F}" destId="{70C741F0-1E25-43F7-B725-E4B1BA554A7A}" srcOrd="0" destOrd="0" presId="urn:microsoft.com/office/officeart/2005/8/layout/radial1"/>
    <dgm:cxn modelId="{35FAD1D1-BAB2-48FB-B505-0875C38CB0F9}" type="presOf" srcId="{656B8C37-5E3D-46F4-9FB8-6299FB9A1ABA}" destId="{B8AF51BD-56DF-4DEB-A876-E185C06281AC}" srcOrd="1" destOrd="0" presId="urn:microsoft.com/office/officeart/2005/8/layout/radial1"/>
    <dgm:cxn modelId="{F347BCD4-B5FF-4AB1-BCF0-79A118445CD9}" type="presOf" srcId="{DD67D9D5-A335-48D0-A31D-34CA07B9A86F}" destId="{0B95CB8B-C93B-40C6-B9E1-F0C52E3610FD}" srcOrd="0" destOrd="0" presId="urn:microsoft.com/office/officeart/2005/8/layout/radial1"/>
    <dgm:cxn modelId="{6162D2D5-E5C4-4BA9-9350-05D8F65E07C6}" type="presOf" srcId="{B5524DF3-7998-465B-84FE-58C6A85E35AA}" destId="{3F845398-A67F-4C27-8E80-B13567382712}" srcOrd="0" destOrd="0" presId="urn:microsoft.com/office/officeart/2005/8/layout/radial1"/>
    <dgm:cxn modelId="{E4F8FEE8-A0E1-44C5-BFC9-375368228D87}" srcId="{BAA0EFBF-3ACF-485F-97DD-2CBD76D0F038}" destId="{93828EB3-7DCA-4A3C-AE81-105E39485336}" srcOrd="4" destOrd="0" parTransId="{B96CF7D2-A3DC-4F6B-8546-633FFF94F9BE}" sibTransId="{2F7CC57D-6BF0-462F-AC90-6F047350EEDE}"/>
    <dgm:cxn modelId="{14D21BE9-5757-4B5E-ACB3-1755A8803015}" srcId="{BAA0EFBF-3ACF-485F-97DD-2CBD76D0F038}" destId="{728F92B6-7319-4EEA-ABD1-B57B78DC2F4F}" srcOrd="3" destOrd="0" parTransId="{656B8C37-5E3D-46F4-9FB8-6299FB9A1ABA}" sibTransId="{81FB3433-C81D-46F8-B08D-FA0B9A5D1A02}"/>
    <dgm:cxn modelId="{B0522280-7F7D-42C0-BB0F-214D5A2903DE}" type="presParOf" srcId="{40380896-668B-49BD-A480-EF58451E7163}" destId="{BC785481-4489-4508-8A52-3FB9AC07F487}" srcOrd="0" destOrd="0" presId="urn:microsoft.com/office/officeart/2005/8/layout/radial1"/>
    <dgm:cxn modelId="{3AF881A6-3452-4460-B188-D1C1861FE29E}" type="presParOf" srcId="{40380896-668B-49BD-A480-EF58451E7163}" destId="{0B95CB8B-C93B-40C6-B9E1-F0C52E3610FD}" srcOrd="1" destOrd="0" presId="urn:microsoft.com/office/officeart/2005/8/layout/radial1"/>
    <dgm:cxn modelId="{3C95E5BF-B363-4718-A0A9-D616B9BF07C9}" type="presParOf" srcId="{0B95CB8B-C93B-40C6-B9E1-F0C52E3610FD}" destId="{AF5A2429-B4ED-44BF-B3FA-6790A5C97083}" srcOrd="0" destOrd="0" presId="urn:microsoft.com/office/officeart/2005/8/layout/radial1"/>
    <dgm:cxn modelId="{5A42FEE3-05ED-4EFA-B485-FCDCE0E7E454}" type="presParOf" srcId="{40380896-668B-49BD-A480-EF58451E7163}" destId="{2FF75D28-7DC1-4632-9982-5EA1A4DEC200}" srcOrd="2" destOrd="0" presId="urn:microsoft.com/office/officeart/2005/8/layout/radial1"/>
    <dgm:cxn modelId="{1F778A26-0BFF-4F49-AFB9-4AAB63F64199}" type="presParOf" srcId="{40380896-668B-49BD-A480-EF58451E7163}" destId="{70C741F0-1E25-43F7-B725-E4B1BA554A7A}" srcOrd="3" destOrd="0" presId="urn:microsoft.com/office/officeart/2005/8/layout/radial1"/>
    <dgm:cxn modelId="{B17DA098-3594-465F-91AA-CDDD05C9AF17}" type="presParOf" srcId="{70C741F0-1E25-43F7-B725-E4B1BA554A7A}" destId="{F75E0C01-1F85-429C-B7ED-A22A807AB919}" srcOrd="0" destOrd="0" presId="urn:microsoft.com/office/officeart/2005/8/layout/radial1"/>
    <dgm:cxn modelId="{510D5314-D038-40C2-ABC1-72E884A5BA6F}" type="presParOf" srcId="{40380896-668B-49BD-A480-EF58451E7163}" destId="{3F845398-A67F-4C27-8E80-B13567382712}" srcOrd="4" destOrd="0" presId="urn:microsoft.com/office/officeart/2005/8/layout/radial1"/>
    <dgm:cxn modelId="{F3668080-06CD-4B55-A991-258A36163CCB}" type="presParOf" srcId="{40380896-668B-49BD-A480-EF58451E7163}" destId="{C4D44275-3EA0-44D7-9246-F3A85BBE0E76}" srcOrd="5" destOrd="0" presId="urn:microsoft.com/office/officeart/2005/8/layout/radial1"/>
    <dgm:cxn modelId="{642C1439-A7B9-47E5-86B7-3D0B465B2D28}" type="presParOf" srcId="{C4D44275-3EA0-44D7-9246-F3A85BBE0E76}" destId="{3B37DC4F-873E-4464-9056-47C7AA9CEF1B}" srcOrd="0" destOrd="0" presId="urn:microsoft.com/office/officeart/2005/8/layout/radial1"/>
    <dgm:cxn modelId="{859CDB91-ABC4-461B-8713-EA2A83150C5B}" type="presParOf" srcId="{40380896-668B-49BD-A480-EF58451E7163}" destId="{78F971BE-4FBA-4998-9144-6CBE38B78F78}" srcOrd="6" destOrd="0" presId="urn:microsoft.com/office/officeart/2005/8/layout/radial1"/>
    <dgm:cxn modelId="{7D896B2A-B010-4759-95BA-E9172D50E97B}" type="presParOf" srcId="{40380896-668B-49BD-A480-EF58451E7163}" destId="{78D44283-BD0A-4505-BA82-D9E9B5963553}" srcOrd="7" destOrd="0" presId="urn:microsoft.com/office/officeart/2005/8/layout/radial1"/>
    <dgm:cxn modelId="{C6494E06-A140-4A2E-AAC7-9BC00E24CE32}" type="presParOf" srcId="{78D44283-BD0A-4505-BA82-D9E9B5963553}" destId="{B8AF51BD-56DF-4DEB-A876-E185C06281AC}" srcOrd="0" destOrd="0" presId="urn:microsoft.com/office/officeart/2005/8/layout/radial1"/>
    <dgm:cxn modelId="{E89A4215-ED16-4E0B-823F-F0EA7EDF4172}" type="presParOf" srcId="{40380896-668B-49BD-A480-EF58451E7163}" destId="{264D20DA-06E8-4DEF-A8D1-47F0D04FB03F}" srcOrd="8" destOrd="0" presId="urn:microsoft.com/office/officeart/2005/8/layout/radial1"/>
    <dgm:cxn modelId="{53DB7B93-61ED-4C36-B004-1E8C3123E633}" type="presParOf" srcId="{40380896-668B-49BD-A480-EF58451E7163}" destId="{A425884F-D660-410C-8869-3964DDFE4988}" srcOrd="9" destOrd="0" presId="urn:microsoft.com/office/officeart/2005/8/layout/radial1"/>
    <dgm:cxn modelId="{AC6ECF7A-2352-4298-960A-2DAAD190C0DE}" type="presParOf" srcId="{A425884F-D660-410C-8869-3964DDFE4988}" destId="{BFD02A4D-839C-48D0-BFE8-D0B053E4E8D0}" srcOrd="0" destOrd="0" presId="urn:microsoft.com/office/officeart/2005/8/layout/radial1"/>
    <dgm:cxn modelId="{D66B86E2-4ABC-4176-A29D-1C1412263666}" type="presParOf" srcId="{40380896-668B-49BD-A480-EF58451E7163}" destId="{84892C58-9274-468D-B9F5-2B2109E87FF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4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4228A28-151E-49F7-97DE-3E725C0F4856}" type="doc">
      <dgm:prSet loTypeId="urn:microsoft.com/office/officeart/2005/8/layout/radial6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62284F9C-AF9B-479F-BDA0-91A731148689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DBC76FF3-EE3E-449D-8211-71680FF54F3C}" type="parTrans" cxnId="{48FE35A5-8AD5-42F9-89FA-505B9C264601}">
      <dgm:prSet/>
      <dgm:spPr/>
      <dgm:t>
        <a:bodyPr/>
        <a:lstStyle/>
        <a:p>
          <a:endParaRPr lang="en-US"/>
        </a:p>
      </dgm:t>
    </dgm:pt>
    <dgm:pt modelId="{0795FBE3-B943-45EF-B5A2-CE765D0DC925}" type="sibTrans" cxnId="{48FE35A5-8AD5-42F9-89FA-505B9C264601}">
      <dgm:prSet/>
      <dgm:spPr/>
      <dgm:t>
        <a:bodyPr/>
        <a:lstStyle/>
        <a:p>
          <a:endParaRPr lang="en-US"/>
        </a:p>
      </dgm:t>
    </dgm:pt>
    <dgm:pt modelId="{1D2C95A5-2110-4C7F-9A54-0F6B9D9DC889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101823E0-824F-432B-9CB0-113A695B747D}" type="parTrans" cxnId="{C20BEE76-89AE-47BC-877F-A27E10EE7F42}">
      <dgm:prSet/>
      <dgm:spPr/>
      <dgm:t>
        <a:bodyPr/>
        <a:lstStyle/>
        <a:p>
          <a:endParaRPr lang="en-US"/>
        </a:p>
      </dgm:t>
    </dgm:pt>
    <dgm:pt modelId="{1E2BCFFE-7677-4518-9A47-1D4E195BAF02}" type="sibTrans" cxnId="{C20BEE76-89AE-47BC-877F-A27E10EE7F42}">
      <dgm:prSet/>
      <dgm:spPr/>
      <dgm:t>
        <a:bodyPr/>
        <a:lstStyle/>
        <a:p>
          <a:endParaRPr lang="en-US"/>
        </a:p>
      </dgm:t>
    </dgm:pt>
    <dgm:pt modelId="{5801EEBA-12B0-45A5-B131-888C92241E5E}">
      <dgm:prSet phldrT="[Text]"/>
      <dgm:spPr>
        <a:ln w="6350"/>
      </dgm:spPr>
      <dgm:t>
        <a:bodyPr/>
        <a:lstStyle/>
        <a:p>
          <a:r>
            <a:rPr lang="en-US" dirty="0"/>
            <a:t>D</a:t>
          </a:r>
        </a:p>
      </dgm:t>
    </dgm:pt>
    <dgm:pt modelId="{E5A77260-E526-49B2-8069-D6BE6CFC7182}" type="parTrans" cxnId="{5CA30FBC-4BB3-495E-BB9D-B1DB9CF902F1}">
      <dgm:prSet/>
      <dgm:spPr/>
      <dgm:t>
        <a:bodyPr/>
        <a:lstStyle/>
        <a:p>
          <a:endParaRPr lang="en-US"/>
        </a:p>
      </dgm:t>
    </dgm:pt>
    <dgm:pt modelId="{0D53DB22-9EBB-421E-B3E4-4CFD622153D0}" type="sibTrans" cxnId="{5CA30FBC-4BB3-495E-BB9D-B1DB9CF902F1}">
      <dgm:prSet/>
      <dgm:spPr/>
      <dgm:t>
        <a:bodyPr/>
        <a:lstStyle/>
        <a:p>
          <a:endParaRPr lang="en-US"/>
        </a:p>
      </dgm:t>
    </dgm:pt>
    <dgm:pt modelId="{844ECD80-7FFE-4F65-9377-EF697BF47053}">
      <dgm:prSet phldrT="[Text]"/>
      <dgm:spPr>
        <a:solidFill>
          <a:schemeClr val="bg2"/>
        </a:solidFill>
        <a:ln w="6350"/>
      </dgm:spPr>
      <dgm:t>
        <a:bodyPr/>
        <a:lstStyle/>
        <a:p>
          <a:r>
            <a:rPr lang="en-US" dirty="0"/>
            <a:t>F</a:t>
          </a:r>
        </a:p>
      </dgm:t>
    </dgm:pt>
    <dgm:pt modelId="{C18F2ED2-5B18-4270-843B-F7D8E17DE92C}" type="parTrans" cxnId="{EBBF2DB3-AA1E-4F12-BEBC-92BA43DB2824}">
      <dgm:prSet/>
      <dgm:spPr/>
      <dgm:t>
        <a:bodyPr/>
        <a:lstStyle/>
        <a:p>
          <a:endParaRPr lang="en-US"/>
        </a:p>
      </dgm:t>
    </dgm:pt>
    <dgm:pt modelId="{B04AF97C-077E-4AA1-A3E2-F7C268F34451}" type="sibTrans" cxnId="{EBBF2DB3-AA1E-4F12-BEBC-92BA43DB2824}">
      <dgm:prSet/>
      <dgm:spPr/>
      <dgm:t>
        <a:bodyPr/>
        <a:lstStyle/>
        <a:p>
          <a:endParaRPr lang="en-US"/>
        </a:p>
      </dgm:t>
    </dgm:pt>
    <dgm:pt modelId="{704E5D54-D1C3-46A9-9E8A-D912148F0E60}">
      <dgm:prSet phldrT="[Text]"/>
      <dgm:spPr>
        <a:ln w="0"/>
      </dgm:spPr>
      <dgm:t>
        <a:bodyPr/>
        <a:lstStyle/>
        <a:p>
          <a:r>
            <a:rPr lang="en-US" dirty="0"/>
            <a:t>D</a:t>
          </a:r>
        </a:p>
      </dgm:t>
    </dgm:pt>
    <dgm:pt modelId="{222D2F9A-BAE4-43EB-BD81-AAD8BFF50CF6}" type="parTrans" cxnId="{1833EA36-5F77-4229-BD47-C47AE114B9EA}">
      <dgm:prSet/>
      <dgm:spPr/>
      <dgm:t>
        <a:bodyPr/>
        <a:lstStyle/>
        <a:p>
          <a:endParaRPr lang="en-US"/>
        </a:p>
      </dgm:t>
    </dgm:pt>
    <dgm:pt modelId="{1218CA31-C9C5-4EB6-B8C4-8DBFF1E8FC1B}" type="sibTrans" cxnId="{1833EA36-5F77-4229-BD47-C47AE114B9EA}">
      <dgm:prSet/>
      <dgm:spPr/>
      <dgm:t>
        <a:bodyPr/>
        <a:lstStyle/>
        <a:p>
          <a:endParaRPr lang="en-US"/>
        </a:p>
      </dgm:t>
    </dgm:pt>
    <dgm:pt modelId="{C67B2ECB-D11E-4E22-B664-CF164DC1AB8C}" type="pres">
      <dgm:prSet presAssocID="{64228A28-151E-49F7-97DE-3E725C0F485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691BE3E-FFA8-4AE5-BDDA-A32249AFDD22}" type="pres">
      <dgm:prSet presAssocID="{62284F9C-AF9B-479F-BDA0-91A731148689}" presName="centerShape" presStyleLbl="node0" presStyleIdx="0" presStyleCnt="1"/>
      <dgm:spPr/>
    </dgm:pt>
    <dgm:pt modelId="{15DA11F9-19E7-4F5A-8248-3B2675A3A00D}" type="pres">
      <dgm:prSet presAssocID="{1D2C95A5-2110-4C7F-9A54-0F6B9D9DC889}" presName="node" presStyleLbl="node1" presStyleIdx="0" presStyleCnt="4">
        <dgm:presLayoutVars>
          <dgm:bulletEnabled val="1"/>
        </dgm:presLayoutVars>
      </dgm:prSet>
      <dgm:spPr/>
    </dgm:pt>
    <dgm:pt modelId="{20599ADB-6189-4593-8A3A-C37C3D641398}" type="pres">
      <dgm:prSet presAssocID="{1D2C95A5-2110-4C7F-9A54-0F6B9D9DC889}" presName="dummy" presStyleCnt="0"/>
      <dgm:spPr/>
    </dgm:pt>
    <dgm:pt modelId="{3D9037B8-02CC-45EE-8BB4-93DF65E39EC3}" type="pres">
      <dgm:prSet presAssocID="{1E2BCFFE-7677-4518-9A47-1D4E195BAF02}" presName="sibTrans" presStyleLbl="sibTrans2D1" presStyleIdx="0" presStyleCnt="4"/>
      <dgm:spPr/>
    </dgm:pt>
    <dgm:pt modelId="{D88F98A8-63ED-462C-831E-3A1FBF850EF1}" type="pres">
      <dgm:prSet presAssocID="{5801EEBA-12B0-45A5-B131-888C92241E5E}" presName="node" presStyleLbl="node1" presStyleIdx="1" presStyleCnt="4">
        <dgm:presLayoutVars>
          <dgm:bulletEnabled val="1"/>
        </dgm:presLayoutVars>
      </dgm:prSet>
      <dgm:spPr/>
    </dgm:pt>
    <dgm:pt modelId="{A16D28CC-5EBB-4449-AC6E-FA47B2BB7033}" type="pres">
      <dgm:prSet presAssocID="{5801EEBA-12B0-45A5-B131-888C92241E5E}" presName="dummy" presStyleCnt="0"/>
      <dgm:spPr/>
    </dgm:pt>
    <dgm:pt modelId="{8A43526E-914A-474B-9FBA-11126970677A}" type="pres">
      <dgm:prSet presAssocID="{0D53DB22-9EBB-421E-B3E4-4CFD622153D0}" presName="sibTrans" presStyleLbl="sibTrans2D1" presStyleIdx="1" presStyleCnt="4"/>
      <dgm:spPr/>
    </dgm:pt>
    <dgm:pt modelId="{CC28E3EC-1E17-42D4-87CF-586497AB6028}" type="pres">
      <dgm:prSet presAssocID="{844ECD80-7FFE-4F65-9377-EF697BF47053}" presName="node" presStyleLbl="node1" presStyleIdx="2" presStyleCnt="4" custRadScaleRad="130433" custRadScaleInc="79791">
        <dgm:presLayoutVars>
          <dgm:bulletEnabled val="1"/>
        </dgm:presLayoutVars>
      </dgm:prSet>
      <dgm:spPr/>
    </dgm:pt>
    <dgm:pt modelId="{AB2070A5-4E91-42A0-93F5-3FD67127E07E}" type="pres">
      <dgm:prSet presAssocID="{844ECD80-7FFE-4F65-9377-EF697BF47053}" presName="dummy" presStyleCnt="0"/>
      <dgm:spPr/>
    </dgm:pt>
    <dgm:pt modelId="{9A875F18-3B76-4E64-8E93-A4C1E9FBEFBF}" type="pres">
      <dgm:prSet presAssocID="{B04AF97C-077E-4AA1-A3E2-F7C268F34451}" presName="sibTrans" presStyleLbl="sibTrans2D1" presStyleIdx="2" presStyleCnt="4"/>
      <dgm:spPr/>
    </dgm:pt>
    <dgm:pt modelId="{D694F5E2-54E7-4BE3-B9A5-05BBFF9DD976}" type="pres">
      <dgm:prSet presAssocID="{704E5D54-D1C3-46A9-9E8A-D912148F0E60}" presName="node" presStyleLbl="node1" presStyleIdx="3" presStyleCnt="4">
        <dgm:presLayoutVars>
          <dgm:bulletEnabled val="1"/>
        </dgm:presLayoutVars>
      </dgm:prSet>
      <dgm:spPr/>
    </dgm:pt>
    <dgm:pt modelId="{AD36C26A-67C9-4D7A-8C1A-310596D42AEC}" type="pres">
      <dgm:prSet presAssocID="{704E5D54-D1C3-46A9-9E8A-D912148F0E60}" presName="dummy" presStyleCnt="0"/>
      <dgm:spPr/>
    </dgm:pt>
    <dgm:pt modelId="{764BD56B-DB67-4FD5-84C0-13A037AA6005}" type="pres">
      <dgm:prSet presAssocID="{1218CA31-C9C5-4EB6-B8C4-8DBFF1E8FC1B}" presName="sibTrans" presStyleLbl="sibTrans2D1" presStyleIdx="3" presStyleCnt="4"/>
      <dgm:spPr/>
    </dgm:pt>
  </dgm:ptLst>
  <dgm:cxnLst>
    <dgm:cxn modelId="{EA01451A-87BF-432E-A732-AE30013CFE98}" type="presOf" srcId="{844ECD80-7FFE-4F65-9377-EF697BF47053}" destId="{CC28E3EC-1E17-42D4-87CF-586497AB6028}" srcOrd="0" destOrd="0" presId="urn:microsoft.com/office/officeart/2005/8/layout/radial6"/>
    <dgm:cxn modelId="{3826092D-3283-4A5B-8C72-3194EDDED280}" type="presOf" srcId="{1218CA31-C9C5-4EB6-B8C4-8DBFF1E8FC1B}" destId="{764BD56B-DB67-4FD5-84C0-13A037AA6005}" srcOrd="0" destOrd="0" presId="urn:microsoft.com/office/officeart/2005/8/layout/radial6"/>
    <dgm:cxn modelId="{1833EA36-5F77-4229-BD47-C47AE114B9EA}" srcId="{62284F9C-AF9B-479F-BDA0-91A731148689}" destId="{704E5D54-D1C3-46A9-9E8A-D912148F0E60}" srcOrd="3" destOrd="0" parTransId="{222D2F9A-BAE4-43EB-BD81-AAD8BFF50CF6}" sibTransId="{1218CA31-C9C5-4EB6-B8C4-8DBFF1E8FC1B}"/>
    <dgm:cxn modelId="{C20BEE76-89AE-47BC-877F-A27E10EE7F42}" srcId="{62284F9C-AF9B-479F-BDA0-91A731148689}" destId="{1D2C95A5-2110-4C7F-9A54-0F6B9D9DC889}" srcOrd="0" destOrd="0" parTransId="{101823E0-824F-432B-9CB0-113A695B747D}" sibTransId="{1E2BCFFE-7677-4518-9A47-1D4E195BAF02}"/>
    <dgm:cxn modelId="{6AA4998E-989E-4180-ADDB-48CE549D1517}" type="presOf" srcId="{1D2C95A5-2110-4C7F-9A54-0F6B9D9DC889}" destId="{15DA11F9-19E7-4F5A-8248-3B2675A3A00D}" srcOrd="0" destOrd="0" presId="urn:microsoft.com/office/officeart/2005/8/layout/radial6"/>
    <dgm:cxn modelId="{23D15194-04FC-42A8-943D-1288563DB6F4}" type="presOf" srcId="{5801EEBA-12B0-45A5-B131-888C92241E5E}" destId="{D88F98A8-63ED-462C-831E-3A1FBF850EF1}" srcOrd="0" destOrd="0" presId="urn:microsoft.com/office/officeart/2005/8/layout/radial6"/>
    <dgm:cxn modelId="{50F0A49F-AE53-4CB7-98C0-7384E285E105}" type="presOf" srcId="{0D53DB22-9EBB-421E-B3E4-4CFD622153D0}" destId="{8A43526E-914A-474B-9FBA-11126970677A}" srcOrd="0" destOrd="0" presId="urn:microsoft.com/office/officeart/2005/8/layout/radial6"/>
    <dgm:cxn modelId="{48FE35A5-8AD5-42F9-89FA-505B9C264601}" srcId="{64228A28-151E-49F7-97DE-3E725C0F4856}" destId="{62284F9C-AF9B-479F-BDA0-91A731148689}" srcOrd="0" destOrd="0" parTransId="{DBC76FF3-EE3E-449D-8211-71680FF54F3C}" sibTransId="{0795FBE3-B943-45EF-B5A2-CE765D0DC925}"/>
    <dgm:cxn modelId="{99DED1AC-C3CB-4A29-AAF4-98C77687B3EC}" type="presOf" srcId="{B04AF97C-077E-4AA1-A3E2-F7C268F34451}" destId="{9A875F18-3B76-4E64-8E93-A4C1E9FBEFBF}" srcOrd="0" destOrd="0" presId="urn:microsoft.com/office/officeart/2005/8/layout/radial6"/>
    <dgm:cxn modelId="{6A950DB2-B1CC-4B15-BD72-D43E86A2065A}" type="presOf" srcId="{704E5D54-D1C3-46A9-9E8A-D912148F0E60}" destId="{D694F5E2-54E7-4BE3-B9A5-05BBFF9DD976}" srcOrd="0" destOrd="0" presId="urn:microsoft.com/office/officeart/2005/8/layout/radial6"/>
    <dgm:cxn modelId="{EBBF2DB3-AA1E-4F12-BEBC-92BA43DB2824}" srcId="{62284F9C-AF9B-479F-BDA0-91A731148689}" destId="{844ECD80-7FFE-4F65-9377-EF697BF47053}" srcOrd="2" destOrd="0" parTransId="{C18F2ED2-5B18-4270-843B-F7D8E17DE92C}" sibTransId="{B04AF97C-077E-4AA1-A3E2-F7C268F34451}"/>
    <dgm:cxn modelId="{FB7CF9BA-F5FE-4B30-9894-4332150EE295}" type="presOf" srcId="{1E2BCFFE-7677-4518-9A47-1D4E195BAF02}" destId="{3D9037B8-02CC-45EE-8BB4-93DF65E39EC3}" srcOrd="0" destOrd="0" presId="urn:microsoft.com/office/officeart/2005/8/layout/radial6"/>
    <dgm:cxn modelId="{5CA30FBC-4BB3-495E-BB9D-B1DB9CF902F1}" srcId="{62284F9C-AF9B-479F-BDA0-91A731148689}" destId="{5801EEBA-12B0-45A5-B131-888C92241E5E}" srcOrd="1" destOrd="0" parTransId="{E5A77260-E526-49B2-8069-D6BE6CFC7182}" sibTransId="{0D53DB22-9EBB-421E-B3E4-4CFD622153D0}"/>
    <dgm:cxn modelId="{68F7B2BD-AC5C-4BFE-8EF7-10567FC41D8E}" type="presOf" srcId="{62284F9C-AF9B-479F-BDA0-91A731148689}" destId="{E691BE3E-FFA8-4AE5-BDDA-A32249AFDD22}" srcOrd="0" destOrd="0" presId="urn:microsoft.com/office/officeart/2005/8/layout/radial6"/>
    <dgm:cxn modelId="{B48DACEC-134B-4EC1-91A1-37BAB695E910}" type="presOf" srcId="{64228A28-151E-49F7-97DE-3E725C0F4856}" destId="{C67B2ECB-D11E-4E22-B664-CF164DC1AB8C}" srcOrd="0" destOrd="0" presId="urn:microsoft.com/office/officeart/2005/8/layout/radial6"/>
    <dgm:cxn modelId="{A2604D96-F7BB-4262-9CC2-6CC829A41997}" type="presParOf" srcId="{C67B2ECB-D11E-4E22-B664-CF164DC1AB8C}" destId="{E691BE3E-FFA8-4AE5-BDDA-A32249AFDD22}" srcOrd="0" destOrd="0" presId="urn:microsoft.com/office/officeart/2005/8/layout/radial6"/>
    <dgm:cxn modelId="{DD6D3ACE-F440-4295-9C5F-94E089C2703B}" type="presParOf" srcId="{C67B2ECB-D11E-4E22-B664-CF164DC1AB8C}" destId="{15DA11F9-19E7-4F5A-8248-3B2675A3A00D}" srcOrd="1" destOrd="0" presId="urn:microsoft.com/office/officeart/2005/8/layout/radial6"/>
    <dgm:cxn modelId="{3A5E4EBD-E35D-4D9D-89FB-1635652083E1}" type="presParOf" srcId="{C67B2ECB-D11E-4E22-B664-CF164DC1AB8C}" destId="{20599ADB-6189-4593-8A3A-C37C3D641398}" srcOrd="2" destOrd="0" presId="urn:microsoft.com/office/officeart/2005/8/layout/radial6"/>
    <dgm:cxn modelId="{56892437-43F3-4A16-9057-760CF25553F6}" type="presParOf" srcId="{C67B2ECB-D11E-4E22-B664-CF164DC1AB8C}" destId="{3D9037B8-02CC-45EE-8BB4-93DF65E39EC3}" srcOrd="3" destOrd="0" presId="urn:microsoft.com/office/officeart/2005/8/layout/radial6"/>
    <dgm:cxn modelId="{FA21E60C-E3E1-40B9-9980-88CF745E1245}" type="presParOf" srcId="{C67B2ECB-D11E-4E22-B664-CF164DC1AB8C}" destId="{D88F98A8-63ED-462C-831E-3A1FBF850EF1}" srcOrd="4" destOrd="0" presId="urn:microsoft.com/office/officeart/2005/8/layout/radial6"/>
    <dgm:cxn modelId="{EFED7972-564B-4F2E-8E58-4F4C22DA628D}" type="presParOf" srcId="{C67B2ECB-D11E-4E22-B664-CF164DC1AB8C}" destId="{A16D28CC-5EBB-4449-AC6E-FA47B2BB7033}" srcOrd="5" destOrd="0" presId="urn:microsoft.com/office/officeart/2005/8/layout/radial6"/>
    <dgm:cxn modelId="{5F0315C0-7BE4-41F2-ABA8-F18A2AA16966}" type="presParOf" srcId="{C67B2ECB-D11E-4E22-B664-CF164DC1AB8C}" destId="{8A43526E-914A-474B-9FBA-11126970677A}" srcOrd="6" destOrd="0" presId="urn:microsoft.com/office/officeart/2005/8/layout/radial6"/>
    <dgm:cxn modelId="{C3CF60E6-E578-4A44-84B8-FC0BC9C88E47}" type="presParOf" srcId="{C67B2ECB-D11E-4E22-B664-CF164DC1AB8C}" destId="{CC28E3EC-1E17-42D4-87CF-586497AB6028}" srcOrd="7" destOrd="0" presId="urn:microsoft.com/office/officeart/2005/8/layout/radial6"/>
    <dgm:cxn modelId="{902C149A-7D6A-4543-BAB2-237EE401CC6F}" type="presParOf" srcId="{C67B2ECB-D11E-4E22-B664-CF164DC1AB8C}" destId="{AB2070A5-4E91-42A0-93F5-3FD67127E07E}" srcOrd="8" destOrd="0" presId="urn:microsoft.com/office/officeart/2005/8/layout/radial6"/>
    <dgm:cxn modelId="{FCE3C6F0-F21D-40B3-A757-4BA3DE55F92B}" type="presParOf" srcId="{C67B2ECB-D11E-4E22-B664-CF164DC1AB8C}" destId="{9A875F18-3B76-4E64-8E93-A4C1E9FBEFBF}" srcOrd="9" destOrd="0" presId="urn:microsoft.com/office/officeart/2005/8/layout/radial6"/>
    <dgm:cxn modelId="{6C2BA67D-70C9-4310-BE5B-842C6018DA95}" type="presParOf" srcId="{C67B2ECB-D11E-4E22-B664-CF164DC1AB8C}" destId="{D694F5E2-54E7-4BE3-B9A5-05BBFF9DD976}" srcOrd="10" destOrd="0" presId="urn:microsoft.com/office/officeart/2005/8/layout/radial6"/>
    <dgm:cxn modelId="{3CD43F0C-3B42-457A-85EA-7F5E7066A0E4}" type="presParOf" srcId="{C67B2ECB-D11E-4E22-B664-CF164DC1AB8C}" destId="{AD36C26A-67C9-4D7A-8C1A-310596D42AEC}" srcOrd="11" destOrd="0" presId="urn:microsoft.com/office/officeart/2005/8/layout/radial6"/>
    <dgm:cxn modelId="{99D83B80-BB7B-47DC-881B-E5E28B5F6BEF}" type="presParOf" srcId="{C67B2ECB-D11E-4E22-B664-CF164DC1AB8C}" destId="{764BD56B-DB67-4FD5-84C0-13A037AA600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4BD56B-DB67-4FD5-84C0-13A037AA6005}">
      <dsp:nvSpPr>
        <dsp:cNvPr id="0" name=""/>
        <dsp:cNvSpPr/>
      </dsp:nvSpPr>
      <dsp:spPr>
        <a:xfrm>
          <a:off x="266625" y="65341"/>
          <a:ext cx="436137" cy="436137"/>
        </a:xfrm>
        <a:prstGeom prst="blockArc">
          <a:avLst>
            <a:gd name="adj1" fmla="val 10800000"/>
            <a:gd name="adj2" fmla="val 162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75F18-3B76-4E64-8E93-A4C1E9FBEFBF}">
      <dsp:nvSpPr>
        <dsp:cNvPr id="0" name=""/>
        <dsp:cNvSpPr/>
      </dsp:nvSpPr>
      <dsp:spPr>
        <a:xfrm>
          <a:off x="264353" y="96373"/>
          <a:ext cx="436137" cy="436137"/>
        </a:xfrm>
        <a:prstGeom prst="blockArc">
          <a:avLst>
            <a:gd name="adj1" fmla="val 7274086"/>
            <a:gd name="adj2" fmla="val 11302608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3526E-914A-474B-9FBA-11126970677A}">
      <dsp:nvSpPr>
        <dsp:cNvPr id="0" name=""/>
        <dsp:cNvSpPr/>
      </dsp:nvSpPr>
      <dsp:spPr>
        <a:xfrm>
          <a:off x="269386" y="99522"/>
          <a:ext cx="436137" cy="436137"/>
        </a:xfrm>
        <a:prstGeom prst="blockArc">
          <a:avLst>
            <a:gd name="adj1" fmla="val 21045965"/>
            <a:gd name="adj2" fmla="val 7369901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037B8-02CC-45EE-8BB4-93DF65E39EC3}">
      <dsp:nvSpPr>
        <dsp:cNvPr id="0" name=""/>
        <dsp:cNvSpPr/>
      </dsp:nvSpPr>
      <dsp:spPr>
        <a:xfrm>
          <a:off x="266625" y="65341"/>
          <a:ext cx="436137" cy="436137"/>
        </a:xfrm>
        <a:prstGeom prst="blockArc">
          <a:avLst>
            <a:gd name="adj1" fmla="val 16200000"/>
            <a:gd name="adj2" fmla="val 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91BE3E-FFA8-4AE5-BDDA-A32249AFDD22}">
      <dsp:nvSpPr>
        <dsp:cNvPr id="0" name=""/>
        <dsp:cNvSpPr/>
      </dsp:nvSpPr>
      <dsp:spPr>
        <a:xfrm>
          <a:off x="384347" y="183063"/>
          <a:ext cx="200693" cy="200693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F</a:t>
          </a:r>
        </a:p>
      </dsp:txBody>
      <dsp:txXfrm>
        <a:off x="413738" y="212454"/>
        <a:ext cx="141911" cy="141911"/>
      </dsp:txXfrm>
    </dsp:sp>
    <dsp:sp modelId="{15DA11F9-19E7-4F5A-8248-3B2675A3A00D}">
      <dsp:nvSpPr>
        <dsp:cNvPr id="0" name=""/>
        <dsp:cNvSpPr/>
      </dsp:nvSpPr>
      <dsp:spPr>
        <a:xfrm>
          <a:off x="414451" y="155"/>
          <a:ext cx="140485" cy="1404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D</a:t>
          </a:r>
        </a:p>
      </dsp:txBody>
      <dsp:txXfrm>
        <a:off x="435025" y="20729"/>
        <a:ext cx="99337" cy="99337"/>
      </dsp:txXfrm>
    </dsp:sp>
    <dsp:sp modelId="{D88F98A8-63ED-462C-831E-3A1FBF850EF1}">
      <dsp:nvSpPr>
        <dsp:cNvPr id="0" name=""/>
        <dsp:cNvSpPr/>
      </dsp:nvSpPr>
      <dsp:spPr>
        <a:xfrm>
          <a:off x="627462" y="213167"/>
          <a:ext cx="140485" cy="1404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D</a:t>
          </a:r>
        </a:p>
      </dsp:txBody>
      <dsp:txXfrm>
        <a:off x="648036" y="233741"/>
        <a:ext cx="99337" cy="99337"/>
      </dsp:txXfrm>
    </dsp:sp>
    <dsp:sp modelId="{CC28E3EC-1E17-42D4-87CF-586497AB6028}">
      <dsp:nvSpPr>
        <dsp:cNvPr id="0" name=""/>
        <dsp:cNvSpPr/>
      </dsp:nvSpPr>
      <dsp:spPr>
        <a:xfrm>
          <a:off x="301723" y="426334"/>
          <a:ext cx="140485" cy="140485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F</a:t>
          </a:r>
        </a:p>
      </dsp:txBody>
      <dsp:txXfrm>
        <a:off x="322297" y="446908"/>
        <a:ext cx="99337" cy="99337"/>
      </dsp:txXfrm>
    </dsp:sp>
    <dsp:sp modelId="{D694F5E2-54E7-4BE3-B9A5-05BBFF9DD976}">
      <dsp:nvSpPr>
        <dsp:cNvPr id="0" name=""/>
        <dsp:cNvSpPr/>
      </dsp:nvSpPr>
      <dsp:spPr>
        <a:xfrm>
          <a:off x="201440" y="213167"/>
          <a:ext cx="140485" cy="1404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D</a:t>
          </a:r>
        </a:p>
      </dsp:txBody>
      <dsp:txXfrm>
        <a:off x="222014" y="233741"/>
        <a:ext cx="99337" cy="9933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4BD56B-DB67-4FD5-84C0-13A037AA6005}">
      <dsp:nvSpPr>
        <dsp:cNvPr id="0" name=""/>
        <dsp:cNvSpPr/>
      </dsp:nvSpPr>
      <dsp:spPr>
        <a:xfrm>
          <a:off x="166777" y="32608"/>
          <a:ext cx="444583" cy="444583"/>
        </a:xfrm>
        <a:prstGeom prst="blockArc">
          <a:avLst>
            <a:gd name="adj1" fmla="val 7311749"/>
            <a:gd name="adj2" fmla="val 18111749"/>
            <a:gd name="adj3" fmla="val 455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75F18-3B76-4E64-8E93-A4C1E9FBEFBF}">
      <dsp:nvSpPr>
        <dsp:cNvPr id="0" name=""/>
        <dsp:cNvSpPr/>
      </dsp:nvSpPr>
      <dsp:spPr>
        <a:xfrm>
          <a:off x="207082" y="70845"/>
          <a:ext cx="436137" cy="436137"/>
        </a:xfrm>
        <a:prstGeom prst="blockArc">
          <a:avLst>
            <a:gd name="adj1" fmla="val 4100914"/>
            <a:gd name="adj2" fmla="val 810307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3526E-914A-474B-9FBA-11126970677A}">
      <dsp:nvSpPr>
        <dsp:cNvPr id="0" name=""/>
        <dsp:cNvSpPr/>
      </dsp:nvSpPr>
      <dsp:spPr>
        <a:xfrm>
          <a:off x="276152" y="56029"/>
          <a:ext cx="436137" cy="436137"/>
        </a:xfrm>
        <a:prstGeom prst="blockArc">
          <a:avLst>
            <a:gd name="adj1" fmla="val 21596557"/>
            <a:gd name="adj2" fmla="val 5246268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037B8-02CC-45EE-8BB4-93DF65E39EC3}">
      <dsp:nvSpPr>
        <dsp:cNvPr id="0" name=""/>
        <dsp:cNvSpPr/>
      </dsp:nvSpPr>
      <dsp:spPr>
        <a:xfrm>
          <a:off x="276356" y="65137"/>
          <a:ext cx="436137" cy="436137"/>
        </a:xfrm>
        <a:prstGeom prst="blockArc">
          <a:avLst>
            <a:gd name="adj1" fmla="val 16350434"/>
            <a:gd name="adj2" fmla="val 2144951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91BE3E-FFA8-4AE5-BDDA-A32249AFDD22}">
      <dsp:nvSpPr>
        <dsp:cNvPr id="0" name=""/>
        <dsp:cNvSpPr/>
      </dsp:nvSpPr>
      <dsp:spPr>
        <a:xfrm>
          <a:off x="384347" y="183063"/>
          <a:ext cx="200693" cy="200693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F</a:t>
          </a:r>
        </a:p>
      </dsp:txBody>
      <dsp:txXfrm>
        <a:off x="413738" y="212454"/>
        <a:ext cx="141911" cy="141911"/>
      </dsp:txXfrm>
    </dsp:sp>
    <dsp:sp modelId="{15DA11F9-19E7-4F5A-8248-3B2675A3A00D}">
      <dsp:nvSpPr>
        <dsp:cNvPr id="0" name=""/>
        <dsp:cNvSpPr/>
      </dsp:nvSpPr>
      <dsp:spPr>
        <a:xfrm>
          <a:off x="433500" y="156"/>
          <a:ext cx="140485" cy="1404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D</a:t>
          </a:r>
        </a:p>
      </dsp:txBody>
      <dsp:txXfrm>
        <a:off x="454074" y="20730"/>
        <a:ext cx="99337" cy="99337"/>
      </dsp:txXfrm>
    </dsp:sp>
    <dsp:sp modelId="{D88F98A8-63ED-462C-831E-3A1FBF850EF1}">
      <dsp:nvSpPr>
        <dsp:cNvPr id="0" name=""/>
        <dsp:cNvSpPr/>
      </dsp:nvSpPr>
      <dsp:spPr>
        <a:xfrm>
          <a:off x="636989" y="203641"/>
          <a:ext cx="140485" cy="140485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F</a:t>
          </a:r>
        </a:p>
      </dsp:txBody>
      <dsp:txXfrm>
        <a:off x="657563" y="224215"/>
        <a:ext cx="99337" cy="99337"/>
      </dsp:txXfrm>
    </dsp:sp>
    <dsp:sp modelId="{CC28E3EC-1E17-42D4-87CF-586497AB6028}">
      <dsp:nvSpPr>
        <dsp:cNvPr id="0" name=""/>
        <dsp:cNvSpPr/>
      </dsp:nvSpPr>
      <dsp:spPr>
        <a:xfrm>
          <a:off x="433500" y="416653"/>
          <a:ext cx="140485" cy="1404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D</a:t>
          </a:r>
        </a:p>
      </dsp:txBody>
      <dsp:txXfrm>
        <a:off x="454074" y="437227"/>
        <a:ext cx="99337" cy="99337"/>
      </dsp:txXfrm>
    </dsp:sp>
    <dsp:sp modelId="{D694F5E2-54E7-4BE3-B9A5-05BBFF9DD976}">
      <dsp:nvSpPr>
        <dsp:cNvPr id="0" name=""/>
        <dsp:cNvSpPr/>
      </dsp:nvSpPr>
      <dsp:spPr>
        <a:xfrm>
          <a:off x="204152" y="369157"/>
          <a:ext cx="140485" cy="1404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D</a:t>
          </a:r>
        </a:p>
      </dsp:txBody>
      <dsp:txXfrm>
        <a:off x="224726" y="389731"/>
        <a:ext cx="99337" cy="9933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51272" y="136246"/>
          <a:ext cx="129446" cy="113969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170229" y="152936"/>
        <a:ext cx="91532" cy="80589"/>
      </dsp:txXfrm>
    </dsp:sp>
    <dsp:sp modelId="{0B95CB8B-C93B-40C6-B9E1-F0C52E3610FD}">
      <dsp:nvSpPr>
        <dsp:cNvPr id="0" name=""/>
        <dsp:cNvSpPr/>
      </dsp:nvSpPr>
      <dsp:spPr>
        <a:xfrm rot="16200000">
          <a:off x="201812" y="99891"/>
          <a:ext cx="2836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836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15286" y="121354"/>
        <a:ext cx="1418" cy="1418"/>
      </dsp:txXfrm>
    </dsp:sp>
    <dsp:sp modelId="{2FF75D28-7DC1-4632-9982-5EA1A4DEC200}">
      <dsp:nvSpPr>
        <dsp:cNvPr id="0" name=""/>
        <dsp:cNvSpPr/>
      </dsp:nvSpPr>
      <dsp:spPr>
        <a:xfrm>
          <a:off x="162784" y="145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78369" y="17044"/>
        <a:ext cx="75251" cy="75251"/>
      </dsp:txXfrm>
    </dsp:sp>
    <dsp:sp modelId="{70C741F0-1E25-43F7-B725-E4B1BA554A7A}">
      <dsp:nvSpPr>
        <dsp:cNvPr id="0" name=""/>
        <dsp:cNvSpPr/>
      </dsp:nvSpPr>
      <dsp:spPr>
        <a:xfrm rot="20520000">
          <a:off x="276189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86404" y="169641"/>
        <a:ext cx="1075" cy="1075"/>
      </dsp:txXfrm>
    </dsp:sp>
    <dsp:sp modelId="{3F845398-A67F-4C27-8E80-B13567382712}">
      <dsp:nvSpPr>
        <dsp:cNvPr id="0" name=""/>
        <dsp:cNvSpPr/>
      </dsp:nvSpPr>
      <dsp:spPr>
        <a:xfrm>
          <a:off x="29456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10149" y="112787"/>
        <a:ext cx="75251" cy="75251"/>
      </dsp:txXfrm>
    </dsp:sp>
    <dsp:sp modelId="{C4D44275-3EA0-44D7-9246-F3A85BBE0E76}">
      <dsp:nvSpPr>
        <dsp:cNvPr id="0" name=""/>
        <dsp:cNvSpPr/>
      </dsp:nvSpPr>
      <dsp:spPr>
        <a:xfrm rot="3240000">
          <a:off x="245510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57867" y="251108"/>
        <a:ext cx="1300" cy="1300"/>
      </dsp:txXfrm>
    </dsp:sp>
    <dsp:sp modelId="{78F971BE-4FBA-4998-9144-6CBE38B78F78}">
      <dsp:nvSpPr>
        <dsp:cNvPr id="0" name=""/>
        <dsp:cNvSpPr/>
      </dsp:nvSpPr>
      <dsp:spPr>
        <a:xfrm>
          <a:off x="244229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59814" y="267704"/>
        <a:ext cx="75251" cy="75251"/>
      </dsp:txXfrm>
    </dsp:sp>
    <dsp:sp modelId="{78D44283-BD0A-4505-BA82-D9E9B5963553}">
      <dsp:nvSpPr>
        <dsp:cNvPr id="0" name=""/>
        <dsp:cNvSpPr/>
      </dsp:nvSpPr>
      <dsp:spPr>
        <a:xfrm rot="7560000">
          <a:off x="160465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72822" y="251108"/>
        <a:ext cx="1300" cy="1300"/>
      </dsp:txXfrm>
    </dsp:sp>
    <dsp:sp modelId="{264D20DA-06E8-4DEF-A8D1-47F0D04FB03F}">
      <dsp:nvSpPr>
        <dsp:cNvPr id="0" name=""/>
        <dsp:cNvSpPr/>
      </dsp:nvSpPr>
      <dsp:spPr>
        <a:xfrm>
          <a:off x="81340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96925" y="267704"/>
        <a:ext cx="75251" cy="75251"/>
      </dsp:txXfrm>
    </dsp:sp>
    <dsp:sp modelId="{A425884F-D660-410C-8869-3964DDFE4988}">
      <dsp:nvSpPr>
        <dsp:cNvPr id="0" name=""/>
        <dsp:cNvSpPr/>
      </dsp:nvSpPr>
      <dsp:spPr>
        <a:xfrm rot="11880000">
          <a:off x="134295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44510" y="169641"/>
        <a:ext cx="1075" cy="1075"/>
      </dsp:txXfrm>
    </dsp:sp>
    <dsp:sp modelId="{84892C58-9274-468D-B9F5-2B2109E87FF8}">
      <dsp:nvSpPr>
        <dsp:cNvPr id="0" name=""/>
        <dsp:cNvSpPr/>
      </dsp:nvSpPr>
      <dsp:spPr>
        <a:xfrm>
          <a:off x="3100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6589" y="112787"/>
        <a:ext cx="75251" cy="7525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220495" y="230265"/>
          <a:ext cx="171042" cy="1275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45544" y="248940"/>
        <a:ext cx="120944" cy="90170"/>
      </dsp:txXfrm>
    </dsp:sp>
    <dsp:sp modelId="{35179594-3AF6-4513-B9FF-9FBC5B2AF7C2}">
      <dsp:nvSpPr>
        <dsp:cNvPr id="0" name=""/>
        <dsp:cNvSpPr/>
      </dsp:nvSpPr>
      <dsp:spPr>
        <a:xfrm rot="17905212">
          <a:off x="311332" y="165947"/>
          <a:ext cx="101829" cy="48339"/>
        </a:xfrm>
        <a:custGeom>
          <a:avLst/>
          <a:gdLst/>
          <a:ahLst/>
          <a:cxnLst/>
          <a:rect l="0" t="0" r="0" b="0"/>
          <a:pathLst>
            <a:path>
              <a:moveTo>
                <a:pt x="0" y="24169"/>
              </a:moveTo>
              <a:lnTo>
                <a:pt x="101829" y="241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359701" y="187572"/>
        <a:ext cx="5091" cy="5091"/>
      </dsp:txXfrm>
    </dsp:sp>
    <dsp:sp modelId="{31E3C92C-F7CF-4874-8642-558CC883098A}">
      <dsp:nvSpPr>
        <dsp:cNvPr id="0" name=""/>
        <dsp:cNvSpPr/>
      </dsp:nvSpPr>
      <dsp:spPr>
        <a:xfrm>
          <a:off x="358577" y="41082"/>
          <a:ext cx="108439" cy="1112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74458" y="57374"/>
        <a:ext cx="76677" cy="78664"/>
      </dsp:txXfrm>
    </dsp:sp>
    <dsp:sp modelId="{A230888E-680A-40D9-98B7-68B055264267}">
      <dsp:nvSpPr>
        <dsp:cNvPr id="0" name=""/>
        <dsp:cNvSpPr/>
      </dsp:nvSpPr>
      <dsp:spPr>
        <a:xfrm rot="723708">
          <a:off x="387407" y="295194"/>
          <a:ext cx="74377" cy="48339"/>
        </a:xfrm>
        <a:custGeom>
          <a:avLst/>
          <a:gdLst/>
          <a:ahLst/>
          <a:cxnLst/>
          <a:rect l="0" t="0" r="0" b="0"/>
          <a:pathLst>
            <a:path>
              <a:moveTo>
                <a:pt x="0" y="24169"/>
              </a:moveTo>
              <a:lnTo>
                <a:pt x="74377" y="241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422736" y="317504"/>
        <a:ext cx="3718" cy="3718"/>
      </dsp:txXfrm>
    </dsp:sp>
    <dsp:sp modelId="{B940927C-C459-4B03-ACB1-E624E375D742}">
      <dsp:nvSpPr>
        <dsp:cNvPr id="0" name=""/>
        <dsp:cNvSpPr/>
      </dsp:nvSpPr>
      <dsp:spPr>
        <a:xfrm>
          <a:off x="459932" y="278306"/>
          <a:ext cx="110727" cy="12087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76148" y="296008"/>
        <a:ext cx="78295" cy="8547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220495" y="229411"/>
          <a:ext cx="171042" cy="1275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FDD</a:t>
          </a:r>
        </a:p>
      </dsp:txBody>
      <dsp:txXfrm>
        <a:off x="245544" y="248086"/>
        <a:ext cx="120944" cy="90170"/>
      </dsp:txXfrm>
    </dsp:sp>
    <dsp:sp modelId="{35179594-3AF6-4513-B9FF-9FBC5B2AF7C2}">
      <dsp:nvSpPr>
        <dsp:cNvPr id="0" name=""/>
        <dsp:cNvSpPr/>
      </dsp:nvSpPr>
      <dsp:spPr>
        <a:xfrm rot="10244124">
          <a:off x="140397" y="289280"/>
          <a:ext cx="82613" cy="48339"/>
        </a:xfrm>
        <a:custGeom>
          <a:avLst/>
          <a:gdLst/>
          <a:ahLst/>
          <a:cxnLst/>
          <a:rect l="0" t="0" r="0" b="0"/>
          <a:pathLst>
            <a:path>
              <a:moveTo>
                <a:pt x="0" y="24169"/>
              </a:moveTo>
              <a:lnTo>
                <a:pt x="82613" y="241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79638" y="311384"/>
        <a:ext cx="4130" cy="4130"/>
      </dsp:txXfrm>
    </dsp:sp>
    <dsp:sp modelId="{31E3C92C-F7CF-4874-8642-558CC883098A}">
      <dsp:nvSpPr>
        <dsp:cNvPr id="0" name=""/>
        <dsp:cNvSpPr/>
      </dsp:nvSpPr>
      <dsp:spPr>
        <a:xfrm>
          <a:off x="26506" y="270311"/>
          <a:ext cx="115143" cy="1181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3368" y="287610"/>
        <a:ext cx="81419" cy="83529"/>
      </dsp:txXfrm>
    </dsp:sp>
    <dsp:sp modelId="{A230888E-680A-40D9-98B7-68B055264267}">
      <dsp:nvSpPr>
        <dsp:cNvPr id="0" name=""/>
        <dsp:cNvSpPr/>
      </dsp:nvSpPr>
      <dsp:spPr>
        <a:xfrm rot="14287644">
          <a:off x="194177" y="168988"/>
          <a:ext cx="99305" cy="48339"/>
        </a:xfrm>
        <a:custGeom>
          <a:avLst/>
          <a:gdLst/>
          <a:ahLst/>
          <a:cxnLst/>
          <a:rect l="0" t="0" r="0" b="0"/>
          <a:pathLst>
            <a:path>
              <a:moveTo>
                <a:pt x="0" y="24169"/>
              </a:moveTo>
              <a:lnTo>
                <a:pt x="99305" y="241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241347" y="190675"/>
        <a:ext cx="4965" cy="4965"/>
      </dsp:txXfrm>
    </dsp:sp>
    <dsp:sp modelId="{B940927C-C459-4B03-ACB1-E624E375D742}">
      <dsp:nvSpPr>
        <dsp:cNvPr id="0" name=""/>
        <dsp:cNvSpPr/>
      </dsp:nvSpPr>
      <dsp:spPr>
        <a:xfrm>
          <a:off x="120010" y="30267"/>
          <a:ext cx="126634" cy="1311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38555" y="49477"/>
        <a:ext cx="89544" cy="9275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308283" y="235969"/>
          <a:ext cx="228026" cy="244505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F</a:t>
          </a:r>
        </a:p>
      </dsp:txBody>
      <dsp:txXfrm>
        <a:off x="341677" y="271776"/>
        <a:ext cx="161238" cy="172891"/>
      </dsp:txXfrm>
    </dsp:sp>
    <dsp:sp modelId="{0B95CB8B-C93B-40C6-B9E1-F0C52E3610FD}">
      <dsp:nvSpPr>
        <dsp:cNvPr id="0" name=""/>
        <dsp:cNvSpPr/>
      </dsp:nvSpPr>
      <dsp:spPr>
        <a:xfrm rot="16200000">
          <a:off x="403902" y="196393"/>
          <a:ext cx="36789" cy="42363"/>
        </a:xfrm>
        <a:custGeom>
          <a:avLst/>
          <a:gdLst/>
          <a:ahLst/>
          <a:cxnLst/>
          <a:rect l="0" t="0" r="0" b="0"/>
          <a:pathLst>
            <a:path>
              <a:moveTo>
                <a:pt x="0" y="21181"/>
              </a:moveTo>
              <a:lnTo>
                <a:pt x="36789" y="211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21377" y="216655"/>
        <a:ext cx="1839" cy="1839"/>
      </dsp:txXfrm>
    </dsp:sp>
    <dsp:sp modelId="{2FF75D28-7DC1-4632-9982-5EA1A4DEC200}">
      <dsp:nvSpPr>
        <dsp:cNvPr id="0" name=""/>
        <dsp:cNvSpPr/>
      </dsp:nvSpPr>
      <dsp:spPr>
        <a:xfrm>
          <a:off x="322908" y="403"/>
          <a:ext cx="198776" cy="1987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</a:t>
          </a:r>
        </a:p>
      </dsp:txBody>
      <dsp:txXfrm>
        <a:off x="352018" y="29513"/>
        <a:ext cx="140556" cy="140556"/>
      </dsp:txXfrm>
    </dsp:sp>
    <dsp:sp modelId="{70C741F0-1E25-43F7-B725-E4B1BA554A7A}">
      <dsp:nvSpPr>
        <dsp:cNvPr id="0" name=""/>
        <dsp:cNvSpPr/>
      </dsp:nvSpPr>
      <dsp:spPr>
        <a:xfrm rot="20520000">
          <a:off x="530326" y="294740"/>
          <a:ext cx="44313" cy="42363"/>
        </a:xfrm>
        <a:custGeom>
          <a:avLst/>
          <a:gdLst/>
          <a:ahLst/>
          <a:cxnLst/>
          <a:rect l="0" t="0" r="0" b="0"/>
          <a:pathLst>
            <a:path>
              <a:moveTo>
                <a:pt x="0" y="21181"/>
              </a:moveTo>
              <a:lnTo>
                <a:pt x="44313" y="211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51375" y="314814"/>
        <a:ext cx="2215" cy="2215"/>
      </dsp:txXfrm>
    </dsp:sp>
    <dsp:sp modelId="{3F845398-A67F-4C27-8E80-B13567382712}">
      <dsp:nvSpPr>
        <dsp:cNvPr id="0" name=""/>
        <dsp:cNvSpPr/>
      </dsp:nvSpPr>
      <dsp:spPr>
        <a:xfrm>
          <a:off x="568690" y="178974"/>
          <a:ext cx="198776" cy="1987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</a:t>
          </a:r>
        </a:p>
      </dsp:txBody>
      <dsp:txXfrm>
        <a:off x="597800" y="208084"/>
        <a:ext cx="140556" cy="140556"/>
      </dsp:txXfrm>
    </dsp:sp>
    <dsp:sp modelId="{C4D44275-3EA0-44D7-9246-F3A85BBE0E76}">
      <dsp:nvSpPr>
        <dsp:cNvPr id="0" name=""/>
        <dsp:cNvSpPr/>
      </dsp:nvSpPr>
      <dsp:spPr>
        <a:xfrm rot="3240000">
          <a:off x="484155" y="449595"/>
          <a:ext cx="39834" cy="42363"/>
        </a:xfrm>
        <a:custGeom>
          <a:avLst/>
          <a:gdLst/>
          <a:ahLst/>
          <a:cxnLst/>
          <a:rect l="0" t="0" r="0" b="0"/>
          <a:pathLst>
            <a:path>
              <a:moveTo>
                <a:pt x="0" y="21181"/>
              </a:moveTo>
              <a:lnTo>
                <a:pt x="39834" y="211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3076" y="469781"/>
        <a:ext cx="1991" cy="1991"/>
      </dsp:txXfrm>
    </dsp:sp>
    <dsp:sp modelId="{78F971BE-4FBA-4998-9144-6CBE38B78F78}">
      <dsp:nvSpPr>
        <dsp:cNvPr id="0" name=""/>
        <dsp:cNvSpPr/>
      </dsp:nvSpPr>
      <dsp:spPr>
        <a:xfrm>
          <a:off x="474810" y="467908"/>
          <a:ext cx="198776" cy="1987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</a:t>
          </a:r>
        </a:p>
      </dsp:txBody>
      <dsp:txXfrm>
        <a:off x="503920" y="497018"/>
        <a:ext cx="140556" cy="140556"/>
      </dsp:txXfrm>
    </dsp:sp>
    <dsp:sp modelId="{78D44283-BD0A-4505-BA82-D9E9B5963553}">
      <dsp:nvSpPr>
        <dsp:cNvPr id="0" name=""/>
        <dsp:cNvSpPr/>
      </dsp:nvSpPr>
      <dsp:spPr>
        <a:xfrm rot="7560000">
          <a:off x="320603" y="449595"/>
          <a:ext cx="39834" cy="42363"/>
        </a:xfrm>
        <a:custGeom>
          <a:avLst/>
          <a:gdLst/>
          <a:ahLst/>
          <a:cxnLst/>
          <a:rect l="0" t="0" r="0" b="0"/>
          <a:pathLst>
            <a:path>
              <a:moveTo>
                <a:pt x="0" y="21181"/>
              </a:moveTo>
              <a:lnTo>
                <a:pt x="39834" y="211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39525" y="469781"/>
        <a:ext cx="1991" cy="1991"/>
      </dsp:txXfrm>
    </dsp:sp>
    <dsp:sp modelId="{264D20DA-06E8-4DEF-A8D1-47F0D04FB03F}">
      <dsp:nvSpPr>
        <dsp:cNvPr id="0" name=""/>
        <dsp:cNvSpPr/>
      </dsp:nvSpPr>
      <dsp:spPr>
        <a:xfrm>
          <a:off x="171007" y="467908"/>
          <a:ext cx="198776" cy="1987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</a:t>
          </a:r>
        </a:p>
      </dsp:txBody>
      <dsp:txXfrm>
        <a:off x="200117" y="497018"/>
        <a:ext cx="140556" cy="140556"/>
      </dsp:txXfrm>
    </dsp:sp>
    <dsp:sp modelId="{A425884F-D660-410C-8869-3964DDFE4988}">
      <dsp:nvSpPr>
        <dsp:cNvPr id="0" name=""/>
        <dsp:cNvSpPr/>
      </dsp:nvSpPr>
      <dsp:spPr>
        <a:xfrm rot="11880000">
          <a:off x="269954" y="294740"/>
          <a:ext cx="44313" cy="42363"/>
        </a:xfrm>
        <a:custGeom>
          <a:avLst/>
          <a:gdLst/>
          <a:ahLst/>
          <a:cxnLst/>
          <a:rect l="0" t="0" r="0" b="0"/>
          <a:pathLst>
            <a:path>
              <a:moveTo>
                <a:pt x="0" y="21181"/>
              </a:moveTo>
              <a:lnTo>
                <a:pt x="44313" y="211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291003" y="314814"/>
        <a:ext cx="2215" cy="2215"/>
      </dsp:txXfrm>
    </dsp:sp>
    <dsp:sp modelId="{84892C58-9274-468D-B9F5-2B2109E87FF8}">
      <dsp:nvSpPr>
        <dsp:cNvPr id="0" name=""/>
        <dsp:cNvSpPr/>
      </dsp:nvSpPr>
      <dsp:spPr>
        <a:xfrm>
          <a:off x="77126" y="178974"/>
          <a:ext cx="198776" cy="1987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</a:t>
          </a:r>
        </a:p>
      </dsp:txBody>
      <dsp:txXfrm>
        <a:off x="106236" y="208084"/>
        <a:ext cx="140556" cy="14055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51272" y="136246"/>
          <a:ext cx="129446" cy="113969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170229" y="152936"/>
        <a:ext cx="91532" cy="80589"/>
      </dsp:txXfrm>
    </dsp:sp>
    <dsp:sp modelId="{0B95CB8B-C93B-40C6-B9E1-F0C52E3610FD}">
      <dsp:nvSpPr>
        <dsp:cNvPr id="0" name=""/>
        <dsp:cNvSpPr/>
      </dsp:nvSpPr>
      <dsp:spPr>
        <a:xfrm rot="16200000">
          <a:off x="201812" y="99891"/>
          <a:ext cx="2836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836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15286" y="121354"/>
        <a:ext cx="1418" cy="1418"/>
      </dsp:txXfrm>
    </dsp:sp>
    <dsp:sp modelId="{2FF75D28-7DC1-4632-9982-5EA1A4DEC200}">
      <dsp:nvSpPr>
        <dsp:cNvPr id="0" name=""/>
        <dsp:cNvSpPr/>
      </dsp:nvSpPr>
      <dsp:spPr>
        <a:xfrm>
          <a:off x="162784" y="145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78369" y="17044"/>
        <a:ext cx="75251" cy="75251"/>
      </dsp:txXfrm>
    </dsp:sp>
    <dsp:sp modelId="{70C741F0-1E25-43F7-B725-E4B1BA554A7A}">
      <dsp:nvSpPr>
        <dsp:cNvPr id="0" name=""/>
        <dsp:cNvSpPr/>
      </dsp:nvSpPr>
      <dsp:spPr>
        <a:xfrm rot="20520000">
          <a:off x="276189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86404" y="169641"/>
        <a:ext cx="1075" cy="1075"/>
      </dsp:txXfrm>
    </dsp:sp>
    <dsp:sp modelId="{3F845398-A67F-4C27-8E80-B13567382712}">
      <dsp:nvSpPr>
        <dsp:cNvPr id="0" name=""/>
        <dsp:cNvSpPr/>
      </dsp:nvSpPr>
      <dsp:spPr>
        <a:xfrm>
          <a:off x="29456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10149" y="112787"/>
        <a:ext cx="75251" cy="75251"/>
      </dsp:txXfrm>
    </dsp:sp>
    <dsp:sp modelId="{C4D44275-3EA0-44D7-9246-F3A85BBE0E76}">
      <dsp:nvSpPr>
        <dsp:cNvPr id="0" name=""/>
        <dsp:cNvSpPr/>
      </dsp:nvSpPr>
      <dsp:spPr>
        <a:xfrm rot="3240000">
          <a:off x="245510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57867" y="251108"/>
        <a:ext cx="1300" cy="1300"/>
      </dsp:txXfrm>
    </dsp:sp>
    <dsp:sp modelId="{78F971BE-4FBA-4998-9144-6CBE38B78F78}">
      <dsp:nvSpPr>
        <dsp:cNvPr id="0" name=""/>
        <dsp:cNvSpPr/>
      </dsp:nvSpPr>
      <dsp:spPr>
        <a:xfrm>
          <a:off x="244229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59814" y="267704"/>
        <a:ext cx="75251" cy="75251"/>
      </dsp:txXfrm>
    </dsp:sp>
    <dsp:sp modelId="{78D44283-BD0A-4505-BA82-D9E9B5963553}">
      <dsp:nvSpPr>
        <dsp:cNvPr id="0" name=""/>
        <dsp:cNvSpPr/>
      </dsp:nvSpPr>
      <dsp:spPr>
        <a:xfrm rot="7560000">
          <a:off x="160465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72822" y="251108"/>
        <a:ext cx="1300" cy="1300"/>
      </dsp:txXfrm>
    </dsp:sp>
    <dsp:sp modelId="{264D20DA-06E8-4DEF-A8D1-47F0D04FB03F}">
      <dsp:nvSpPr>
        <dsp:cNvPr id="0" name=""/>
        <dsp:cNvSpPr/>
      </dsp:nvSpPr>
      <dsp:spPr>
        <a:xfrm>
          <a:off x="81340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96925" y="267704"/>
        <a:ext cx="75251" cy="75251"/>
      </dsp:txXfrm>
    </dsp:sp>
    <dsp:sp modelId="{A425884F-D660-410C-8869-3964DDFE4988}">
      <dsp:nvSpPr>
        <dsp:cNvPr id="0" name=""/>
        <dsp:cNvSpPr/>
      </dsp:nvSpPr>
      <dsp:spPr>
        <a:xfrm rot="11880000">
          <a:off x="134295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44510" y="169641"/>
        <a:ext cx="1075" cy="1075"/>
      </dsp:txXfrm>
    </dsp:sp>
    <dsp:sp modelId="{84892C58-9274-468D-B9F5-2B2109E87FF8}">
      <dsp:nvSpPr>
        <dsp:cNvPr id="0" name=""/>
        <dsp:cNvSpPr/>
      </dsp:nvSpPr>
      <dsp:spPr>
        <a:xfrm>
          <a:off x="3100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6589" y="112787"/>
        <a:ext cx="75251" cy="7525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51272" y="136246"/>
          <a:ext cx="129446" cy="113969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170229" y="152936"/>
        <a:ext cx="91532" cy="80589"/>
      </dsp:txXfrm>
    </dsp:sp>
    <dsp:sp modelId="{0B95CB8B-C93B-40C6-B9E1-F0C52E3610FD}">
      <dsp:nvSpPr>
        <dsp:cNvPr id="0" name=""/>
        <dsp:cNvSpPr/>
      </dsp:nvSpPr>
      <dsp:spPr>
        <a:xfrm rot="16200000">
          <a:off x="201812" y="99891"/>
          <a:ext cx="2836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836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15286" y="121354"/>
        <a:ext cx="1418" cy="1418"/>
      </dsp:txXfrm>
    </dsp:sp>
    <dsp:sp modelId="{2FF75D28-7DC1-4632-9982-5EA1A4DEC200}">
      <dsp:nvSpPr>
        <dsp:cNvPr id="0" name=""/>
        <dsp:cNvSpPr/>
      </dsp:nvSpPr>
      <dsp:spPr>
        <a:xfrm>
          <a:off x="162784" y="145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78369" y="17044"/>
        <a:ext cx="75251" cy="75251"/>
      </dsp:txXfrm>
    </dsp:sp>
    <dsp:sp modelId="{70C741F0-1E25-43F7-B725-E4B1BA554A7A}">
      <dsp:nvSpPr>
        <dsp:cNvPr id="0" name=""/>
        <dsp:cNvSpPr/>
      </dsp:nvSpPr>
      <dsp:spPr>
        <a:xfrm rot="20520000">
          <a:off x="276189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86404" y="169641"/>
        <a:ext cx="1075" cy="1075"/>
      </dsp:txXfrm>
    </dsp:sp>
    <dsp:sp modelId="{3F845398-A67F-4C27-8E80-B13567382712}">
      <dsp:nvSpPr>
        <dsp:cNvPr id="0" name=""/>
        <dsp:cNvSpPr/>
      </dsp:nvSpPr>
      <dsp:spPr>
        <a:xfrm>
          <a:off x="29456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10149" y="112787"/>
        <a:ext cx="75251" cy="75251"/>
      </dsp:txXfrm>
    </dsp:sp>
    <dsp:sp modelId="{C4D44275-3EA0-44D7-9246-F3A85BBE0E76}">
      <dsp:nvSpPr>
        <dsp:cNvPr id="0" name=""/>
        <dsp:cNvSpPr/>
      </dsp:nvSpPr>
      <dsp:spPr>
        <a:xfrm rot="3240000">
          <a:off x="245510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57867" y="251108"/>
        <a:ext cx="1300" cy="1300"/>
      </dsp:txXfrm>
    </dsp:sp>
    <dsp:sp modelId="{78F971BE-4FBA-4998-9144-6CBE38B78F78}">
      <dsp:nvSpPr>
        <dsp:cNvPr id="0" name=""/>
        <dsp:cNvSpPr/>
      </dsp:nvSpPr>
      <dsp:spPr>
        <a:xfrm>
          <a:off x="244229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59814" y="267704"/>
        <a:ext cx="75251" cy="75251"/>
      </dsp:txXfrm>
    </dsp:sp>
    <dsp:sp modelId="{78D44283-BD0A-4505-BA82-D9E9B5963553}">
      <dsp:nvSpPr>
        <dsp:cNvPr id="0" name=""/>
        <dsp:cNvSpPr/>
      </dsp:nvSpPr>
      <dsp:spPr>
        <a:xfrm rot="7560000">
          <a:off x="160465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72822" y="251108"/>
        <a:ext cx="1300" cy="1300"/>
      </dsp:txXfrm>
    </dsp:sp>
    <dsp:sp modelId="{264D20DA-06E8-4DEF-A8D1-47F0D04FB03F}">
      <dsp:nvSpPr>
        <dsp:cNvPr id="0" name=""/>
        <dsp:cNvSpPr/>
      </dsp:nvSpPr>
      <dsp:spPr>
        <a:xfrm>
          <a:off x="81340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96925" y="267704"/>
        <a:ext cx="75251" cy="75251"/>
      </dsp:txXfrm>
    </dsp:sp>
    <dsp:sp modelId="{A425884F-D660-410C-8869-3964DDFE4988}">
      <dsp:nvSpPr>
        <dsp:cNvPr id="0" name=""/>
        <dsp:cNvSpPr/>
      </dsp:nvSpPr>
      <dsp:spPr>
        <a:xfrm rot="11880000">
          <a:off x="134295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44510" y="169641"/>
        <a:ext cx="1075" cy="1075"/>
      </dsp:txXfrm>
    </dsp:sp>
    <dsp:sp modelId="{84892C58-9274-468D-B9F5-2B2109E87FF8}">
      <dsp:nvSpPr>
        <dsp:cNvPr id="0" name=""/>
        <dsp:cNvSpPr/>
      </dsp:nvSpPr>
      <dsp:spPr>
        <a:xfrm>
          <a:off x="3100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6589" y="112787"/>
        <a:ext cx="75251" cy="75251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51272" y="136246"/>
          <a:ext cx="129446" cy="113969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170229" y="152936"/>
        <a:ext cx="91532" cy="80589"/>
      </dsp:txXfrm>
    </dsp:sp>
    <dsp:sp modelId="{0B95CB8B-C93B-40C6-B9E1-F0C52E3610FD}">
      <dsp:nvSpPr>
        <dsp:cNvPr id="0" name=""/>
        <dsp:cNvSpPr/>
      </dsp:nvSpPr>
      <dsp:spPr>
        <a:xfrm rot="16200000">
          <a:off x="201812" y="99891"/>
          <a:ext cx="2836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836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15286" y="121354"/>
        <a:ext cx="1418" cy="1418"/>
      </dsp:txXfrm>
    </dsp:sp>
    <dsp:sp modelId="{2FF75D28-7DC1-4632-9982-5EA1A4DEC200}">
      <dsp:nvSpPr>
        <dsp:cNvPr id="0" name=""/>
        <dsp:cNvSpPr/>
      </dsp:nvSpPr>
      <dsp:spPr>
        <a:xfrm>
          <a:off x="162784" y="145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78369" y="17044"/>
        <a:ext cx="75251" cy="75251"/>
      </dsp:txXfrm>
    </dsp:sp>
    <dsp:sp modelId="{70C741F0-1E25-43F7-B725-E4B1BA554A7A}">
      <dsp:nvSpPr>
        <dsp:cNvPr id="0" name=""/>
        <dsp:cNvSpPr/>
      </dsp:nvSpPr>
      <dsp:spPr>
        <a:xfrm rot="20520000">
          <a:off x="276189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86404" y="169641"/>
        <a:ext cx="1075" cy="1075"/>
      </dsp:txXfrm>
    </dsp:sp>
    <dsp:sp modelId="{3F845398-A67F-4C27-8E80-B13567382712}">
      <dsp:nvSpPr>
        <dsp:cNvPr id="0" name=""/>
        <dsp:cNvSpPr/>
      </dsp:nvSpPr>
      <dsp:spPr>
        <a:xfrm>
          <a:off x="29456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10149" y="112787"/>
        <a:ext cx="75251" cy="75251"/>
      </dsp:txXfrm>
    </dsp:sp>
    <dsp:sp modelId="{C4D44275-3EA0-44D7-9246-F3A85BBE0E76}">
      <dsp:nvSpPr>
        <dsp:cNvPr id="0" name=""/>
        <dsp:cNvSpPr/>
      </dsp:nvSpPr>
      <dsp:spPr>
        <a:xfrm rot="3240000">
          <a:off x="245510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57867" y="251108"/>
        <a:ext cx="1300" cy="1300"/>
      </dsp:txXfrm>
    </dsp:sp>
    <dsp:sp modelId="{78F971BE-4FBA-4998-9144-6CBE38B78F78}">
      <dsp:nvSpPr>
        <dsp:cNvPr id="0" name=""/>
        <dsp:cNvSpPr/>
      </dsp:nvSpPr>
      <dsp:spPr>
        <a:xfrm>
          <a:off x="244229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59814" y="267704"/>
        <a:ext cx="75251" cy="75251"/>
      </dsp:txXfrm>
    </dsp:sp>
    <dsp:sp modelId="{78D44283-BD0A-4505-BA82-D9E9B5963553}">
      <dsp:nvSpPr>
        <dsp:cNvPr id="0" name=""/>
        <dsp:cNvSpPr/>
      </dsp:nvSpPr>
      <dsp:spPr>
        <a:xfrm rot="7560000">
          <a:off x="160465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72822" y="251108"/>
        <a:ext cx="1300" cy="1300"/>
      </dsp:txXfrm>
    </dsp:sp>
    <dsp:sp modelId="{264D20DA-06E8-4DEF-A8D1-47F0D04FB03F}">
      <dsp:nvSpPr>
        <dsp:cNvPr id="0" name=""/>
        <dsp:cNvSpPr/>
      </dsp:nvSpPr>
      <dsp:spPr>
        <a:xfrm>
          <a:off x="81340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96925" y="267704"/>
        <a:ext cx="75251" cy="75251"/>
      </dsp:txXfrm>
    </dsp:sp>
    <dsp:sp modelId="{A425884F-D660-410C-8869-3964DDFE4988}">
      <dsp:nvSpPr>
        <dsp:cNvPr id="0" name=""/>
        <dsp:cNvSpPr/>
      </dsp:nvSpPr>
      <dsp:spPr>
        <a:xfrm rot="11880000">
          <a:off x="134295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44510" y="169641"/>
        <a:ext cx="1075" cy="1075"/>
      </dsp:txXfrm>
    </dsp:sp>
    <dsp:sp modelId="{84892C58-9274-468D-B9F5-2B2109E87FF8}">
      <dsp:nvSpPr>
        <dsp:cNvPr id="0" name=""/>
        <dsp:cNvSpPr/>
      </dsp:nvSpPr>
      <dsp:spPr>
        <a:xfrm>
          <a:off x="3100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6589" y="112787"/>
        <a:ext cx="75251" cy="75251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220495" y="230265"/>
          <a:ext cx="171042" cy="1275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45544" y="248940"/>
        <a:ext cx="120944" cy="90170"/>
      </dsp:txXfrm>
    </dsp:sp>
    <dsp:sp modelId="{35179594-3AF6-4513-B9FF-9FBC5B2AF7C2}">
      <dsp:nvSpPr>
        <dsp:cNvPr id="0" name=""/>
        <dsp:cNvSpPr/>
      </dsp:nvSpPr>
      <dsp:spPr>
        <a:xfrm rot="17905212">
          <a:off x="311332" y="165947"/>
          <a:ext cx="101829" cy="48339"/>
        </a:xfrm>
        <a:custGeom>
          <a:avLst/>
          <a:gdLst/>
          <a:ahLst/>
          <a:cxnLst/>
          <a:rect l="0" t="0" r="0" b="0"/>
          <a:pathLst>
            <a:path>
              <a:moveTo>
                <a:pt x="0" y="24169"/>
              </a:moveTo>
              <a:lnTo>
                <a:pt x="101829" y="241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359701" y="187572"/>
        <a:ext cx="5091" cy="5091"/>
      </dsp:txXfrm>
    </dsp:sp>
    <dsp:sp modelId="{31E3C92C-F7CF-4874-8642-558CC883098A}">
      <dsp:nvSpPr>
        <dsp:cNvPr id="0" name=""/>
        <dsp:cNvSpPr/>
      </dsp:nvSpPr>
      <dsp:spPr>
        <a:xfrm>
          <a:off x="358577" y="41082"/>
          <a:ext cx="108439" cy="1112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74458" y="57374"/>
        <a:ext cx="76677" cy="78664"/>
      </dsp:txXfrm>
    </dsp:sp>
    <dsp:sp modelId="{A230888E-680A-40D9-98B7-68B055264267}">
      <dsp:nvSpPr>
        <dsp:cNvPr id="0" name=""/>
        <dsp:cNvSpPr/>
      </dsp:nvSpPr>
      <dsp:spPr>
        <a:xfrm rot="723708">
          <a:off x="387407" y="295194"/>
          <a:ext cx="74377" cy="48339"/>
        </a:xfrm>
        <a:custGeom>
          <a:avLst/>
          <a:gdLst/>
          <a:ahLst/>
          <a:cxnLst/>
          <a:rect l="0" t="0" r="0" b="0"/>
          <a:pathLst>
            <a:path>
              <a:moveTo>
                <a:pt x="0" y="24169"/>
              </a:moveTo>
              <a:lnTo>
                <a:pt x="74377" y="241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422736" y="317504"/>
        <a:ext cx="3718" cy="3718"/>
      </dsp:txXfrm>
    </dsp:sp>
    <dsp:sp modelId="{B940927C-C459-4B03-ACB1-E624E375D742}">
      <dsp:nvSpPr>
        <dsp:cNvPr id="0" name=""/>
        <dsp:cNvSpPr/>
      </dsp:nvSpPr>
      <dsp:spPr>
        <a:xfrm>
          <a:off x="459932" y="278306"/>
          <a:ext cx="110727" cy="12087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76148" y="296008"/>
        <a:ext cx="78295" cy="8547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220495" y="229411"/>
          <a:ext cx="171042" cy="1275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FDD</a:t>
          </a:r>
        </a:p>
      </dsp:txBody>
      <dsp:txXfrm>
        <a:off x="245544" y="248086"/>
        <a:ext cx="120944" cy="90170"/>
      </dsp:txXfrm>
    </dsp:sp>
    <dsp:sp modelId="{35179594-3AF6-4513-B9FF-9FBC5B2AF7C2}">
      <dsp:nvSpPr>
        <dsp:cNvPr id="0" name=""/>
        <dsp:cNvSpPr/>
      </dsp:nvSpPr>
      <dsp:spPr>
        <a:xfrm rot="10244124">
          <a:off x="140397" y="289280"/>
          <a:ext cx="82613" cy="48339"/>
        </a:xfrm>
        <a:custGeom>
          <a:avLst/>
          <a:gdLst/>
          <a:ahLst/>
          <a:cxnLst/>
          <a:rect l="0" t="0" r="0" b="0"/>
          <a:pathLst>
            <a:path>
              <a:moveTo>
                <a:pt x="0" y="24169"/>
              </a:moveTo>
              <a:lnTo>
                <a:pt x="82613" y="241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79638" y="311384"/>
        <a:ext cx="4130" cy="4130"/>
      </dsp:txXfrm>
    </dsp:sp>
    <dsp:sp modelId="{31E3C92C-F7CF-4874-8642-558CC883098A}">
      <dsp:nvSpPr>
        <dsp:cNvPr id="0" name=""/>
        <dsp:cNvSpPr/>
      </dsp:nvSpPr>
      <dsp:spPr>
        <a:xfrm>
          <a:off x="26506" y="270311"/>
          <a:ext cx="115143" cy="1181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3368" y="287610"/>
        <a:ext cx="81419" cy="83529"/>
      </dsp:txXfrm>
    </dsp:sp>
    <dsp:sp modelId="{A230888E-680A-40D9-98B7-68B055264267}">
      <dsp:nvSpPr>
        <dsp:cNvPr id="0" name=""/>
        <dsp:cNvSpPr/>
      </dsp:nvSpPr>
      <dsp:spPr>
        <a:xfrm rot="14287644">
          <a:off x="194177" y="168988"/>
          <a:ext cx="99305" cy="48339"/>
        </a:xfrm>
        <a:custGeom>
          <a:avLst/>
          <a:gdLst/>
          <a:ahLst/>
          <a:cxnLst/>
          <a:rect l="0" t="0" r="0" b="0"/>
          <a:pathLst>
            <a:path>
              <a:moveTo>
                <a:pt x="0" y="24169"/>
              </a:moveTo>
              <a:lnTo>
                <a:pt x="99305" y="241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241347" y="190675"/>
        <a:ext cx="4965" cy="4965"/>
      </dsp:txXfrm>
    </dsp:sp>
    <dsp:sp modelId="{B940927C-C459-4B03-ACB1-E624E375D742}">
      <dsp:nvSpPr>
        <dsp:cNvPr id="0" name=""/>
        <dsp:cNvSpPr/>
      </dsp:nvSpPr>
      <dsp:spPr>
        <a:xfrm>
          <a:off x="120010" y="30267"/>
          <a:ext cx="126634" cy="1311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38555" y="49477"/>
        <a:ext cx="89544" cy="927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4BD56B-DB67-4FD5-84C0-13A037AA6005}">
      <dsp:nvSpPr>
        <dsp:cNvPr id="0" name=""/>
        <dsp:cNvSpPr/>
      </dsp:nvSpPr>
      <dsp:spPr>
        <a:xfrm>
          <a:off x="166777" y="32608"/>
          <a:ext cx="444583" cy="444583"/>
        </a:xfrm>
        <a:prstGeom prst="blockArc">
          <a:avLst>
            <a:gd name="adj1" fmla="val 7311749"/>
            <a:gd name="adj2" fmla="val 18111749"/>
            <a:gd name="adj3" fmla="val 455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75F18-3B76-4E64-8E93-A4C1E9FBEFBF}">
      <dsp:nvSpPr>
        <dsp:cNvPr id="0" name=""/>
        <dsp:cNvSpPr/>
      </dsp:nvSpPr>
      <dsp:spPr>
        <a:xfrm>
          <a:off x="207082" y="70845"/>
          <a:ext cx="436137" cy="436137"/>
        </a:xfrm>
        <a:prstGeom prst="blockArc">
          <a:avLst>
            <a:gd name="adj1" fmla="val 4100914"/>
            <a:gd name="adj2" fmla="val 810307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3526E-914A-474B-9FBA-11126970677A}">
      <dsp:nvSpPr>
        <dsp:cNvPr id="0" name=""/>
        <dsp:cNvSpPr/>
      </dsp:nvSpPr>
      <dsp:spPr>
        <a:xfrm>
          <a:off x="276152" y="56029"/>
          <a:ext cx="436137" cy="436137"/>
        </a:xfrm>
        <a:prstGeom prst="blockArc">
          <a:avLst>
            <a:gd name="adj1" fmla="val 21596557"/>
            <a:gd name="adj2" fmla="val 5246268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037B8-02CC-45EE-8BB4-93DF65E39EC3}">
      <dsp:nvSpPr>
        <dsp:cNvPr id="0" name=""/>
        <dsp:cNvSpPr/>
      </dsp:nvSpPr>
      <dsp:spPr>
        <a:xfrm>
          <a:off x="276356" y="65137"/>
          <a:ext cx="436137" cy="436137"/>
        </a:xfrm>
        <a:prstGeom prst="blockArc">
          <a:avLst>
            <a:gd name="adj1" fmla="val 16350434"/>
            <a:gd name="adj2" fmla="val 2144951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91BE3E-FFA8-4AE5-BDDA-A32249AFDD22}">
      <dsp:nvSpPr>
        <dsp:cNvPr id="0" name=""/>
        <dsp:cNvSpPr/>
      </dsp:nvSpPr>
      <dsp:spPr>
        <a:xfrm>
          <a:off x="384347" y="183063"/>
          <a:ext cx="200693" cy="200693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F</a:t>
          </a:r>
        </a:p>
      </dsp:txBody>
      <dsp:txXfrm>
        <a:off x="413738" y="212454"/>
        <a:ext cx="141911" cy="141911"/>
      </dsp:txXfrm>
    </dsp:sp>
    <dsp:sp modelId="{15DA11F9-19E7-4F5A-8248-3B2675A3A00D}">
      <dsp:nvSpPr>
        <dsp:cNvPr id="0" name=""/>
        <dsp:cNvSpPr/>
      </dsp:nvSpPr>
      <dsp:spPr>
        <a:xfrm>
          <a:off x="433500" y="156"/>
          <a:ext cx="140485" cy="1404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D</a:t>
          </a:r>
        </a:p>
      </dsp:txBody>
      <dsp:txXfrm>
        <a:off x="454074" y="20730"/>
        <a:ext cx="99337" cy="99337"/>
      </dsp:txXfrm>
    </dsp:sp>
    <dsp:sp modelId="{D88F98A8-63ED-462C-831E-3A1FBF850EF1}">
      <dsp:nvSpPr>
        <dsp:cNvPr id="0" name=""/>
        <dsp:cNvSpPr/>
      </dsp:nvSpPr>
      <dsp:spPr>
        <a:xfrm>
          <a:off x="636989" y="203641"/>
          <a:ext cx="140485" cy="140485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F</a:t>
          </a:r>
        </a:p>
      </dsp:txBody>
      <dsp:txXfrm>
        <a:off x="657563" y="224215"/>
        <a:ext cx="99337" cy="99337"/>
      </dsp:txXfrm>
    </dsp:sp>
    <dsp:sp modelId="{CC28E3EC-1E17-42D4-87CF-586497AB6028}">
      <dsp:nvSpPr>
        <dsp:cNvPr id="0" name=""/>
        <dsp:cNvSpPr/>
      </dsp:nvSpPr>
      <dsp:spPr>
        <a:xfrm>
          <a:off x="433500" y="416653"/>
          <a:ext cx="140485" cy="1404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D</a:t>
          </a:r>
        </a:p>
      </dsp:txBody>
      <dsp:txXfrm>
        <a:off x="454074" y="437227"/>
        <a:ext cx="99337" cy="99337"/>
      </dsp:txXfrm>
    </dsp:sp>
    <dsp:sp modelId="{D694F5E2-54E7-4BE3-B9A5-05BBFF9DD976}">
      <dsp:nvSpPr>
        <dsp:cNvPr id="0" name=""/>
        <dsp:cNvSpPr/>
      </dsp:nvSpPr>
      <dsp:spPr>
        <a:xfrm>
          <a:off x="204152" y="369157"/>
          <a:ext cx="140485" cy="1404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D</a:t>
          </a:r>
        </a:p>
      </dsp:txBody>
      <dsp:txXfrm>
        <a:off x="224726" y="389731"/>
        <a:ext cx="99337" cy="99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308283" y="235969"/>
          <a:ext cx="228026" cy="244505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F</a:t>
          </a:r>
        </a:p>
      </dsp:txBody>
      <dsp:txXfrm>
        <a:off x="341677" y="271776"/>
        <a:ext cx="161238" cy="172891"/>
      </dsp:txXfrm>
    </dsp:sp>
    <dsp:sp modelId="{0B95CB8B-C93B-40C6-B9E1-F0C52E3610FD}">
      <dsp:nvSpPr>
        <dsp:cNvPr id="0" name=""/>
        <dsp:cNvSpPr/>
      </dsp:nvSpPr>
      <dsp:spPr>
        <a:xfrm rot="16200000">
          <a:off x="403902" y="196393"/>
          <a:ext cx="36789" cy="42363"/>
        </a:xfrm>
        <a:custGeom>
          <a:avLst/>
          <a:gdLst/>
          <a:ahLst/>
          <a:cxnLst/>
          <a:rect l="0" t="0" r="0" b="0"/>
          <a:pathLst>
            <a:path>
              <a:moveTo>
                <a:pt x="0" y="21181"/>
              </a:moveTo>
              <a:lnTo>
                <a:pt x="36789" y="211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21377" y="216655"/>
        <a:ext cx="1839" cy="1839"/>
      </dsp:txXfrm>
    </dsp:sp>
    <dsp:sp modelId="{2FF75D28-7DC1-4632-9982-5EA1A4DEC200}">
      <dsp:nvSpPr>
        <dsp:cNvPr id="0" name=""/>
        <dsp:cNvSpPr/>
      </dsp:nvSpPr>
      <dsp:spPr>
        <a:xfrm>
          <a:off x="322908" y="403"/>
          <a:ext cx="198776" cy="1987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</a:t>
          </a:r>
        </a:p>
      </dsp:txBody>
      <dsp:txXfrm>
        <a:off x="352018" y="29513"/>
        <a:ext cx="140556" cy="140556"/>
      </dsp:txXfrm>
    </dsp:sp>
    <dsp:sp modelId="{70C741F0-1E25-43F7-B725-E4B1BA554A7A}">
      <dsp:nvSpPr>
        <dsp:cNvPr id="0" name=""/>
        <dsp:cNvSpPr/>
      </dsp:nvSpPr>
      <dsp:spPr>
        <a:xfrm rot="20520000">
          <a:off x="530326" y="294740"/>
          <a:ext cx="44313" cy="42363"/>
        </a:xfrm>
        <a:custGeom>
          <a:avLst/>
          <a:gdLst/>
          <a:ahLst/>
          <a:cxnLst/>
          <a:rect l="0" t="0" r="0" b="0"/>
          <a:pathLst>
            <a:path>
              <a:moveTo>
                <a:pt x="0" y="21181"/>
              </a:moveTo>
              <a:lnTo>
                <a:pt x="44313" y="211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51375" y="314814"/>
        <a:ext cx="2215" cy="2215"/>
      </dsp:txXfrm>
    </dsp:sp>
    <dsp:sp modelId="{3F845398-A67F-4C27-8E80-B13567382712}">
      <dsp:nvSpPr>
        <dsp:cNvPr id="0" name=""/>
        <dsp:cNvSpPr/>
      </dsp:nvSpPr>
      <dsp:spPr>
        <a:xfrm>
          <a:off x="568690" y="178974"/>
          <a:ext cx="198776" cy="1987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</a:t>
          </a:r>
        </a:p>
      </dsp:txBody>
      <dsp:txXfrm>
        <a:off x="597800" y="208084"/>
        <a:ext cx="140556" cy="140556"/>
      </dsp:txXfrm>
    </dsp:sp>
    <dsp:sp modelId="{C4D44275-3EA0-44D7-9246-F3A85BBE0E76}">
      <dsp:nvSpPr>
        <dsp:cNvPr id="0" name=""/>
        <dsp:cNvSpPr/>
      </dsp:nvSpPr>
      <dsp:spPr>
        <a:xfrm rot="3240000">
          <a:off x="484155" y="449595"/>
          <a:ext cx="39834" cy="42363"/>
        </a:xfrm>
        <a:custGeom>
          <a:avLst/>
          <a:gdLst/>
          <a:ahLst/>
          <a:cxnLst/>
          <a:rect l="0" t="0" r="0" b="0"/>
          <a:pathLst>
            <a:path>
              <a:moveTo>
                <a:pt x="0" y="21181"/>
              </a:moveTo>
              <a:lnTo>
                <a:pt x="39834" y="211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3076" y="469781"/>
        <a:ext cx="1991" cy="1991"/>
      </dsp:txXfrm>
    </dsp:sp>
    <dsp:sp modelId="{78F971BE-4FBA-4998-9144-6CBE38B78F78}">
      <dsp:nvSpPr>
        <dsp:cNvPr id="0" name=""/>
        <dsp:cNvSpPr/>
      </dsp:nvSpPr>
      <dsp:spPr>
        <a:xfrm>
          <a:off x="474810" y="467908"/>
          <a:ext cx="198776" cy="1987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</a:t>
          </a:r>
        </a:p>
      </dsp:txBody>
      <dsp:txXfrm>
        <a:off x="503920" y="497018"/>
        <a:ext cx="140556" cy="140556"/>
      </dsp:txXfrm>
    </dsp:sp>
    <dsp:sp modelId="{78D44283-BD0A-4505-BA82-D9E9B5963553}">
      <dsp:nvSpPr>
        <dsp:cNvPr id="0" name=""/>
        <dsp:cNvSpPr/>
      </dsp:nvSpPr>
      <dsp:spPr>
        <a:xfrm rot="7560000">
          <a:off x="320603" y="449595"/>
          <a:ext cx="39834" cy="42363"/>
        </a:xfrm>
        <a:custGeom>
          <a:avLst/>
          <a:gdLst/>
          <a:ahLst/>
          <a:cxnLst/>
          <a:rect l="0" t="0" r="0" b="0"/>
          <a:pathLst>
            <a:path>
              <a:moveTo>
                <a:pt x="0" y="21181"/>
              </a:moveTo>
              <a:lnTo>
                <a:pt x="39834" y="211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39525" y="469781"/>
        <a:ext cx="1991" cy="1991"/>
      </dsp:txXfrm>
    </dsp:sp>
    <dsp:sp modelId="{264D20DA-06E8-4DEF-A8D1-47F0D04FB03F}">
      <dsp:nvSpPr>
        <dsp:cNvPr id="0" name=""/>
        <dsp:cNvSpPr/>
      </dsp:nvSpPr>
      <dsp:spPr>
        <a:xfrm>
          <a:off x="171007" y="467908"/>
          <a:ext cx="198776" cy="1987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</a:t>
          </a:r>
        </a:p>
      </dsp:txBody>
      <dsp:txXfrm>
        <a:off x="200117" y="497018"/>
        <a:ext cx="140556" cy="140556"/>
      </dsp:txXfrm>
    </dsp:sp>
    <dsp:sp modelId="{A425884F-D660-410C-8869-3964DDFE4988}">
      <dsp:nvSpPr>
        <dsp:cNvPr id="0" name=""/>
        <dsp:cNvSpPr/>
      </dsp:nvSpPr>
      <dsp:spPr>
        <a:xfrm rot="11880000">
          <a:off x="269954" y="294740"/>
          <a:ext cx="44313" cy="42363"/>
        </a:xfrm>
        <a:custGeom>
          <a:avLst/>
          <a:gdLst/>
          <a:ahLst/>
          <a:cxnLst/>
          <a:rect l="0" t="0" r="0" b="0"/>
          <a:pathLst>
            <a:path>
              <a:moveTo>
                <a:pt x="0" y="21181"/>
              </a:moveTo>
              <a:lnTo>
                <a:pt x="44313" y="211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291003" y="314814"/>
        <a:ext cx="2215" cy="2215"/>
      </dsp:txXfrm>
    </dsp:sp>
    <dsp:sp modelId="{84892C58-9274-468D-B9F5-2B2109E87FF8}">
      <dsp:nvSpPr>
        <dsp:cNvPr id="0" name=""/>
        <dsp:cNvSpPr/>
      </dsp:nvSpPr>
      <dsp:spPr>
        <a:xfrm>
          <a:off x="77126" y="178974"/>
          <a:ext cx="198776" cy="1987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</a:t>
          </a:r>
        </a:p>
      </dsp:txBody>
      <dsp:txXfrm>
        <a:off x="106236" y="208084"/>
        <a:ext cx="140556" cy="140556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51272" y="136246"/>
          <a:ext cx="129446" cy="113969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170229" y="152936"/>
        <a:ext cx="91532" cy="80589"/>
      </dsp:txXfrm>
    </dsp:sp>
    <dsp:sp modelId="{0B95CB8B-C93B-40C6-B9E1-F0C52E3610FD}">
      <dsp:nvSpPr>
        <dsp:cNvPr id="0" name=""/>
        <dsp:cNvSpPr/>
      </dsp:nvSpPr>
      <dsp:spPr>
        <a:xfrm rot="16200000">
          <a:off x="201812" y="99891"/>
          <a:ext cx="2836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836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15286" y="121354"/>
        <a:ext cx="1418" cy="1418"/>
      </dsp:txXfrm>
    </dsp:sp>
    <dsp:sp modelId="{2FF75D28-7DC1-4632-9982-5EA1A4DEC200}">
      <dsp:nvSpPr>
        <dsp:cNvPr id="0" name=""/>
        <dsp:cNvSpPr/>
      </dsp:nvSpPr>
      <dsp:spPr>
        <a:xfrm>
          <a:off x="162784" y="145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78369" y="17044"/>
        <a:ext cx="75251" cy="75251"/>
      </dsp:txXfrm>
    </dsp:sp>
    <dsp:sp modelId="{70C741F0-1E25-43F7-B725-E4B1BA554A7A}">
      <dsp:nvSpPr>
        <dsp:cNvPr id="0" name=""/>
        <dsp:cNvSpPr/>
      </dsp:nvSpPr>
      <dsp:spPr>
        <a:xfrm rot="20520000">
          <a:off x="276189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86404" y="169641"/>
        <a:ext cx="1075" cy="1075"/>
      </dsp:txXfrm>
    </dsp:sp>
    <dsp:sp modelId="{3F845398-A67F-4C27-8E80-B13567382712}">
      <dsp:nvSpPr>
        <dsp:cNvPr id="0" name=""/>
        <dsp:cNvSpPr/>
      </dsp:nvSpPr>
      <dsp:spPr>
        <a:xfrm>
          <a:off x="29456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10149" y="112787"/>
        <a:ext cx="75251" cy="75251"/>
      </dsp:txXfrm>
    </dsp:sp>
    <dsp:sp modelId="{C4D44275-3EA0-44D7-9246-F3A85BBE0E76}">
      <dsp:nvSpPr>
        <dsp:cNvPr id="0" name=""/>
        <dsp:cNvSpPr/>
      </dsp:nvSpPr>
      <dsp:spPr>
        <a:xfrm rot="3240000">
          <a:off x="245510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57867" y="251108"/>
        <a:ext cx="1300" cy="1300"/>
      </dsp:txXfrm>
    </dsp:sp>
    <dsp:sp modelId="{78F971BE-4FBA-4998-9144-6CBE38B78F78}">
      <dsp:nvSpPr>
        <dsp:cNvPr id="0" name=""/>
        <dsp:cNvSpPr/>
      </dsp:nvSpPr>
      <dsp:spPr>
        <a:xfrm>
          <a:off x="244229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59814" y="267704"/>
        <a:ext cx="75251" cy="75251"/>
      </dsp:txXfrm>
    </dsp:sp>
    <dsp:sp modelId="{78D44283-BD0A-4505-BA82-D9E9B5963553}">
      <dsp:nvSpPr>
        <dsp:cNvPr id="0" name=""/>
        <dsp:cNvSpPr/>
      </dsp:nvSpPr>
      <dsp:spPr>
        <a:xfrm rot="7560000">
          <a:off x="160465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72822" y="251108"/>
        <a:ext cx="1300" cy="1300"/>
      </dsp:txXfrm>
    </dsp:sp>
    <dsp:sp modelId="{264D20DA-06E8-4DEF-A8D1-47F0D04FB03F}">
      <dsp:nvSpPr>
        <dsp:cNvPr id="0" name=""/>
        <dsp:cNvSpPr/>
      </dsp:nvSpPr>
      <dsp:spPr>
        <a:xfrm>
          <a:off x="81340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96925" y="267704"/>
        <a:ext cx="75251" cy="75251"/>
      </dsp:txXfrm>
    </dsp:sp>
    <dsp:sp modelId="{A425884F-D660-410C-8869-3964DDFE4988}">
      <dsp:nvSpPr>
        <dsp:cNvPr id="0" name=""/>
        <dsp:cNvSpPr/>
      </dsp:nvSpPr>
      <dsp:spPr>
        <a:xfrm rot="11880000">
          <a:off x="134295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44510" y="169641"/>
        <a:ext cx="1075" cy="1075"/>
      </dsp:txXfrm>
    </dsp:sp>
    <dsp:sp modelId="{84892C58-9274-468D-B9F5-2B2109E87FF8}">
      <dsp:nvSpPr>
        <dsp:cNvPr id="0" name=""/>
        <dsp:cNvSpPr/>
      </dsp:nvSpPr>
      <dsp:spPr>
        <a:xfrm>
          <a:off x="3100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6589" y="112787"/>
        <a:ext cx="75251" cy="75251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51272" y="136246"/>
          <a:ext cx="129446" cy="113969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170229" y="152936"/>
        <a:ext cx="91532" cy="80589"/>
      </dsp:txXfrm>
    </dsp:sp>
    <dsp:sp modelId="{0B95CB8B-C93B-40C6-B9E1-F0C52E3610FD}">
      <dsp:nvSpPr>
        <dsp:cNvPr id="0" name=""/>
        <dsp:cNvSpPr/>
      </dsp:nvSpPr>
      <dsp:spPr>
        <a:xfrm rot="16200000">
          <a:off x="201812" y="99891"/>
          <a:ext cx="2836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836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15286" y="121354"/>
        <a:ext cx="1418" cy="1418"/>
      </dsp:txXfrm>
    </dsp:sp>
    <dsp:sp modelId="{2FF75D28-7DC1-4632-9982-5EA1A4DEC200}">
      <dsp:nvSpPr>
        <dsp:cNvPr id="0" name=""/>
        <dsp:cNvSpPr/>
      </dsp:nvSpPr>
      <dsp:spPr>
        <a:xfrm>
          <a:off x="162784" y="145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78369" y="17044"/>
        <a:ext cx="75251" cy="75251"/>
      </dsp:txXfrm>
    </dsp:sp>
    <dsp:sp modelId="{70C741F0-1E25-43F7-B725-E4B1BA554A7A}">
      <dsp:nvSpPr>
        <dsp:cNvPr id="0" name=""/>
        <dsp:cNvSpPr/>
      </dsp:nvSpPr>
      <dsp:spPr>
        <a:xfrm rot="20520000">
          <a:off x="276189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86404" y="169641"/>
        <a:ext cx="1075" cy="1075"/>
      </dsp:txXfrm>
    </dsp:sp>
    <dsp:sp modelId="{3F845398-A67F-4C27-8E80-B13567382712}">
      <dsp:nvSpPr>
        <dsp:cNvPr id="0" name=""/>
        <dsp:cNvSpPr/>
      </dsp:nvSpPr>
      <dsp:spPr>
        <a:xfrm>
          <a:off x="29456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10149" y="112787"/>
        <a:ext cx="75251" cy="75251"/>
      </dsp:txXfrm>
    </dsp:sp>
    <dsp:sp modelId="{C4D44275-3EA0-44D7-9246-F3A85BBE0E76}">
      <dsp:nvSpPr>
        <dsp:cNvPr id="0" name=""/>
        <dsp:cNvSpPr/>
      </dsp:nvSpPr>
      <dsp:spPr>
        <a:xfrm rot="3240000">
          <a:off x="245510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57867" y="251108"/>
        <a:ext cx="1300" cy="1300"/>
      </dsp:txXfrm>
    </dsp:sp>
    <dsp:sp modelId="{78F971BE-4FBA-4998-9144-6CBE38B78F78}">
      <dsp:nvSpPr>
        <dsp:cNvPr id="0" name=""/>
        <dsp:cNvSpPr/>
      </dsp:nvSpPr>
      <dsp:spPr>
        <a:xfrm>
          <a:off x="244229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59814" y="267704"/>
        <a:ext cx="75251" cy="75251"/>
      </dsp:txXfrm>
    </dsp:sp>
    <dsp:sp modelId="{78D44283-BD0A-4505-BA82-D9E9B5963553}">
      <dsp:nvSpPr>
        <dsp:cNvPr id="0" name=""/>
        <dsp:cNvSpPr/>
      </dsp:nvSpPr>
      <dsp:spPr>
        <a:xfrm rot="7560000">
          <a:off x="160465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72822" y="251108"/>
        <a:ext cx="1300" cy="1300"/>
      </dsp:txXfrm>
    </dsp:sp>
    <dsp:sp modelId="{264D20DA-06E8-4DEF-A8D1-47F0D04FB03F}">
      <dsp:nvSpPr>
        <dsp:cNvPr id="0" name=""/>
        <dsp:cNvSpPr/>
      </dsp:nvSpPr>
      <dsp:spPr>
        <a:xfrm>
          <a:off x="81340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96925" y="267704"/>
        <a:ext cx="75251" cy="75251"/>
      </dsp:txXfrm>
    </dsp:sp>
    <dsp:sp modelId="{A425884F-D660-410C-8869-3964DDFE4988}">
      <dsp:nvSpPr>
        <dsp:cNvPr id="0" name=""/>
        <dsp:cNvSpPr/>
      </dsp:nvSpPr>
      <dsp:spPr>
        <a:xfrm rot="11880000">
          <a:off x="134295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44510" y="169641"/>
        <a:ext cx="1075" cy="1075"/>
      </dsp:txXfrm>
    </dsp:sp>
    <dsp:sp modelId="{84892C58-9274-468D-B9F5-2B2109E87FF8}">
      <dsp:nvSpPr>
        <dsp:cNvPr id="0" name=""/>
        <dsp:cNvSpPr/>
      </dsp:nvSpPr>
      <dsp:spPr>
        <a:xfrm>
          <a:off x="3100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6589" y="112787"/>
        <a:ext cx="75251" cy="75251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4BD56B-DB67-4FD5-84C0-13A037AA6005}">
      <dsp:nvSpPr>
        <dsp:cNvPr id="0" name=""/>
        <dsp:cNvSpPr/>
      </dsp:nvSpPr>
      <dsp:spPr>
        <a:xfrm>
          <a:off x="178926" y="50696"/>
          <a:ext cx="338369" cy="338369"/>
        </a:xfrm>
        <a:prstGeom prst="blockArc">
          <a:avLst>
            <a:gd name="adj1" fmla="val 10800000"/>
            <a:gd name="adj2" fmla="val 162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75F18-3B76-4E64-8E93-A4C1E9FBEFBF}">
      <dsp:nvSpPr>
        <dsp:cNvPr id="0" name=""/>
        <dsp:cNvSpPr/>
      </dsp:nvSpPr>
      <dsp:spPr>
        <a:xfrm>
          <a:off x="177162" y="74775"/>
          <a:ext cx="338369" cy="338369"/>
        </a:xfrm>
        <a:prstGeom prst="blockArc">
          <a:avLst>
            <a:gd name="adj1" fmla="val 7274071"/>
            <a:gd name="adj2" fmla="val 11302694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3526E-914A-474B-9FBA-11126970677A}">
      <dsp:nvSpPr>
        <dsp:cNvPr id="0" name=""/>
        <dsp:cNvSpPr/>
      </dsp:nvSpPr>
      <dsp:spPr>
        <a:xfrm>
          <a:off x="181068" y="77219"/>
          <a:ext cx="338369" cy="338369"/>
        </a:xfrm>
        <a:prstGeom prst="blockArc">
          <a:avLst>
            <a:gd name="adj1" fmla="val 21045860"/>
            <a:gd name="adj2" fmla="val 7369922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037B8-02CC-45EE-8BB4-93DF65E39EC3}">
      <dsp:nvSpPr>
        <dsp:cNvPr id="0" name=""/>
        <dsp:cNvSpPr/>
      </dsp:nvSpPr>
      <dsp:spPr>
        <a:xfrm>
          <a:off x="178926" y="50696"/>
          <a:ext cx="338369" cy="338369"/>
        </a:xfrm>
        <a:prstGeom prst="blockArc">
          <a:avLst>
            <a:gd name="adj1" fmla="val 16200000"/>
            <a:gd name="adj2" fmla="val 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91BE3E-FFA8-4AE5-BDDA-A32249AFDD22}">
      <dsp:nvSpPr>
        <dsp:cNvPr id="0" name=""/>
        <dsp:cNvSpPr/>
      </dsp:nvSpPr>
      <dsp:spPr>
        <a:xfrm>
          <a:off x="270261" y="142031"/>
          <a:ext cx="155698" cy="155698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F</a:t>
          </a:r>
        </a:p>
      </dsp:txBody>
      <dsp:txXfrm>
        <a:off x="293062" y="164832"/>
        <a:ext cx="110096" cy="110096"/>
      </dsp:txXfrm>
    </dsp:sp>
    <dsp:sp modelId="{15DA11F9-19E7-4F5A-8248-3B2675A3A00D}">
      <dsp:nvSpPr>
        <dsp:cNvPr id="0" name=""/>
        <dsp:cNvSpPr/>
      </dsp:nvSpPr>
      <dsp:spPr>
        <a:xfrm>
          <a:off x="293616" y="125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09577" y="16086"/>
        <a:ext cx="77066" cy="77066"/>
      </dsp:txXfrm>
    </dsp:sp>
    <dsp:sp modelId="{D88F98A8-63ED-462C-831E-3A1FBF850EF1}">
      <dsp:nvSpPr>
        <dsp:cNvPr id="0" name=""/>
        <dsp:cNvSpPr/>
      </dsp:nvSpPr>
      <dsp:spPr>
        <a:xfrm>
          <a:off x="458877" y="165386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74838" y="181347"/>
        <a:ext cx="77066" cy="77066"/>
      </dsp:txXfrm>
    </dsp:sp>
    <dsp:sp modelId="{CC28E3EC-1E17-42D4-87CF-586497AB6028}">
      <dsp:nvSpPr>
        <dsp:cNvPr id="0" name=""/>
        <dsp:cNvSpPr/>
      </dsp:nvSpPr>
      <dsp:spPr>
        <a:xfrm>
          <a:off x="206158" y="330773"/>
          <a:ext cx="108988" cy="108988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222119" y="346734"/>
        <a:ext cx="77066" cy="77066"/>
      </dsp:txXfrm>
    </dsp:sp>
    <dsp:sp modelId="{D694F5E2-54E7-4BE3-B9A5-05BBFF9DD976}">
      <dsp:nvSpPr>
        <dsp:cNvPr id="0" name=""/>
        <dsp:cNvSpPr/>
      </dsp:nvSpPr>
      <dsp:spPr>
        <a:xfrm>
          <a:off x="128355" y="165386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44316" y="181347"/>
        <a:ext cx="77066" cy="77066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4BD56B-DB67-4FD5-84C0-13A037AA6005}">
      <dsp:nvSpPr>
        <dsp:cNvPr id="0" name=""/>
        <dsp:cNvSpPr/>
      </dsp:nvSpPr>
      <dsp:spPr>
        <a:xfrm>
          <a:off x="101460" y="25300"/>
          <a:ext cx="344922" cy="344922"/>
        </a:xfrm>
        <a:prstGeom prst="blockArc">
          <a:avLst>
            <a:gd name="adj1" fmla="val 7311749"/>
            <a:gd name="adj2" fmla="val 18111749"/>
            <a:gd name="adj3" fmla="val 455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75F18-3B76-4E64-8E93-A4C1E9FBEFBF}">
      <dsp:nvSpPr>
        <dsp:cNvPr id="0" name=""/>
        <dsp:cNvSpPr/>
      </dsp:nvSpPr>
      <dsp:spPr>
        <a:xfrm>
          <a:off x="132730" y="54966"/>
          <a:ext cx="338369" cy="338369"/>
        </a:xfrm>
        <a:prstGeom prst="blockArc">
          <a:avLst>
            <a:gd name="adj1" fmla="val 4100914"/>
            <a:gd name="adj2" fmla="val 810307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3526E-914A-474B-9FBA-11126970677A}">
      <dsp:nvSpPr>
        <dsp:cNvPr id="0" name=""/>
        <dsp:cNvSpPr/>
      </dsp:nvSpPr>
      <dsp:spPr>
        <a:xfrm>
          <a:off x="186317" y="43471"/>
          <a:ext cx="338369" cy="338369"/>
        </a:xfrm>
        <a:prstGeom prst="blockArc">
          <a:avLst>
            <a:gd name="adj1" fmla="val 21596557"/>
            <a:gd name="adj2" fmla="val 5246268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037B8-02CC-45EE-8BB4-93DF65E39EC3}">
      <dsp:nvSpPr>
        <dsp:cNvPr id="0" name=""/>
        <dsp:cNvSpPr/>
      </dsp:nvSpPr>
      <dsp:spPr>
        <a:xfrm>
          <a:off x="186475" y="50538"/>
          <a:ext cx="338369" cy="338369"/>
        </a:xfrm>
        <a:prstGeom prst="blockArc">
          <a:avLst>
            <a:gd name="adj1" fmla="val 16350434"/>
            <a:gd name="adj2" fmla="val 2144951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91BE3E-FFA8-4AE5-BDDA-A32249AFDD22}">
      <dsp:nvSpPr>
        <dsp:cNvPr id="0" name=""/>
        <dsp:cNvSpPr/>
      </dsp:nvSpPr>
      <dsp:spPr>
        <a:xfrm>
          <a:off x="270261" y="142031"/>
          <a:ext cx="155698" cy="155698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F</a:t>
          </a:r>
        </a:p>
      </dsp:txBody>
      <dsp:txXfrm>
        <a:off x="293062" y="164832"/>
        <a:ext cx="110096" cy="110096"/>
      </dsp:txXfrm>
    </dsp:sp>
    <dsp:sp modelId="{15DA11F9-19E7-4F5A-8248-3B2675A3A00D}">
      <dsp:nvSpPr>
        <dsp:cNvPr id="0" name=""/>
        <dsp:cNvSpPr/>
      </dsp:nvSpPr>
      <dsp:spPr>
        <a:xfrm>
          <a:off x="308395" y="125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24356" y="16086"/>
        <a:ext cx="77066" cy="77066"/>
      </dsp:txXfrm>
    </dsp:sp>
    <dsp:sp modelId="{D88F98A8-63ED-462C-831E-3A1FBF850EF1}">
      <dsp:nvSpPr>
        <dsp:cNvPr id="0" name=""/>
        <dsp:cNvSpPr/>
      </dsp:nvSpPr>
      <dsp:spPr>
        <a:xfrm>
          <a:off x="466268" y="157996"/>
          <a:ext cx="108988" cy="108988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482229" y="173957"/>
        <a:ext cx="77066" cy="77066"/>
      </dsp:txXfrm>
    </dsp:sp>
    <dsp:sp modelId="{CC28E3EC-1E17-42D4-87CF-586497AB6028}">
      <dsp:nvSpPr>
        <dsp:cNvPr id="0" name=""/>
        <dsp:cNvSpPr/>
      </dsp:nvSpPr>
      <dsp:spPr>
        <a:xfrm>
          <a:off x="308395" y="323257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24356" y="339218"/>
        <a:ext cx="77066" cy="77066"/>
      </dsp:txXfrm>
    </dsp:sp>
    <dsp:sp modelId="{D694F5E2-54E7-4BE3-B9A5-05BBFF9DD976}">
      <dsp:nvSpPr>
        <dsp:cNvPr id="0" name=""/>
        <dsp:cNvSpPr/>
      </dsp:nvSpPr>
      <dsp:spPr>
        <a:xfrm>
          <a:off x="130459" y="286409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46420" y="302370"/>
        <a:ext cx="77066" cy="77066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67275" y="136238"/>
          <a:ext cx="129476" cy="113995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186236" y="152932"/>
        <a:ext cx="91554" cy="80607"/>
      </dsp:txXfrm>
    </dsp:sp>
    <dsp:sp modelId="{0B95CB8B-C93B-40C6-B9E1-F0C52E3610FD}">
      <dsp:nvSpPr>
        <dsp:cNvPr id="0" name=""/>
        <dsp:cNvSpPr/>
      </dsp:nvSpPr>
      <dsp:spPr>
        <a:xfrm rot="16200000">
          <a:off x="217818" y="101397"/>
          <a:ext cx="28390" cy="41291"/>
        </a:xfrm>
        <a:custGeom>
          <a:avLst/>
          <a:gdLst/>
          <a:ahLst/>
          <a:cxnLst/>
          <a:rect l="0" t="0" r="0" b="0"/>
          <a:pathLst>
            <a:path>
              <a:moveTo>
                <a:pt x="0" y="20645"/>
              </a:moveTo>
              <a:lnTo>
                <a:pt x="28390" y="20645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31304" y="121333"/>
        <a:ext cx="1419" cy="1419"/>
      </dsp:txXfrm>
    </dsp:sp>
    <dsp:sp modelId="{2FF75D28-7DC1-4632-9982-5EA1A4DEC200}">
      <dsp:nvSpPr>
        <dsp:cNvPr id="0" name=""/>
        <dsp:cNvSpPr/>
      </dsp:nvSpPr>
      <dsp:spPr>
        <a:xfrm>
          <a:off x="178791" y="1402"/>
          <a:ext cx="106445" cy="1064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94380" y="16991"/>
        <a:ext cx="75267" cy="75267"/>
      </dsp:txXfrm>
    </dsp:sp>
    <dsp:sp modelId="{70C741F0-1E25-43F7-B725-E4B1BA554A7A}">
      <dsp:nvSpPr>
        <dsp:cNvPr id="0" name=""/>
        <dsp:cNvSpPr/>
      </dsp:nvSpPr>
      <dsp:spPr>
        <a:xfrm rot="20520000">
          <a:off x="292221" y="149530"/>
          <a:ext cx="21528" cy="41291"/>
        </a:xfrm>
        <a:custGeom>
          <a:avLst/>
          <a:gdLst/>
          <a:ahLst/>
          <a:cxnLst/>
          <a:rect l="0" t="0" r="0" b="0"/>
          <a:pathLst>
            <a:path>
              <a:moveTo>
                <a:pt x="0" y="20645"/>
              </a:moveTo>
              <a:lnTo>
                <a:pt x="21528" y="20645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302447" y="169637"/>
        <a:ext cx="1076" cy="1076"/>
      </dsp:txXfrm>
    </dsp:sp>
    <dsp:sp modelId="{3F845398-A67F-4C27-8E80-B13567382712}">
      <dsp:nvSpPr>
        <dsp:cNvPr id="0" name=""/>
        <dsp:cNvSpPr/>
      </dsp:nvSpPr>
      <dsp:spPr>
        <a:xfrm>
          <a:off x="310617" y="97180"/>
          <a:ext cx="106445" cy="1064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26206" y="112769"/>
        <a:ext cx="75267" cy="75267"/>
      </dsp:txXfrm>
    </dsp:sp>
    <dsp:sp modelId="{C4D44275-3EA0-44D7-9246-F3A85BBE0E76}">
      <dsp:nvSpPr>
        <dsp:cNvPr id="0" name=""/>
        <dsp:cNvSpPr/>
      </dsp:nvSpPr>
      <dsp:spPr>
        <a:xfrm rot="3240000">
          <a:off x="261532" y="231138"/>
          <a:ext cx="26038" cy="41291"/>
        </a:xfrm>
        <a:custGeom>
          <a:avLst/>
          <a:gdLst/>
          <a:ahLst/>
          <a:cxnLst/>
          <a:rect l="0" t="0" r="0" b="0"/>
          <a:pathLst>
            <a:path>
              <a:moveTo>
                <a:pt x="0" y="20645"/>
              </a:moveTo>
              <a:lnTo>
                <a:pt x="26038" y="20645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73900" y="251132"/>
        <a:ext cx="1301" cy="1301"/>
      </dsp:txXfrm>
    </dsp:sp>
    <dsp:sp modelId="{78F971BE-4FBA-4998-9144-6CBE38B78F78}">
      <dsp:nvSpPr>
        <dsp:cNvPr id="0" name=""/>
        <dsp:cNvSpPr/>
      </dsp:nvSpPr>
      <dsp:spPr>
        <a:xfrm>
          <a:off x="260264" y="252151"/>
          <a:ext cx="106445" cy="1064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75853" y="267740"/>
        <a:ext cx="75267" cy="75267"/>
      </dsp:txXfrm>
    </dsp:sp>
    <dsp:sp modelId="{78D44283-BD0A-4505-BA82-D9E9B5963553}">
      <dsp:nvSpPr>
        <dsp:cNvPr id="0" name=""/>
        <dsp:cNvSpPr/>
      </dsp:nvSpPr>
      <dsp:spPr>
        <a:xfrm rot="7560000">
          <a:off x="176457" y="231138"/>
          <a:ext cx="26038" cy="41291"/>
        </a:xfrm>
        <a:custGeom>
          <a:avLst/>
          <a:gdLst/>
          <a:ahLst/>
          <a:cxnLst/>
          <a:rect l="0" t="0" r="0" b="0"/>
          <a:pathLst>
            <a:path>
              <a:moveTo>
                <a:pt x="0" y="20645"/>
              </a:moveTo>
              <a:lnTo>
                <a:pt x="26038" y="20645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88825" y="251132"/>
        <a:ext cx="1301" cy="1301"/>
      </dsp:txXfrm>
    </dsp:sp>
    <dsp:sp modelId="{264D20DA-06E8-4DEF-A8D1-47F0D04FB03F}">
      <dsp:nvSpPr>
        <dsp:cNvPr id="0" name=""/>
        <dsp:cNvSpPr/>
      </dsp:nvSpPr>
      <dsp:spPr>
        <a:xfrm>
          <a:off x="97317" y="252151"/>
          <a:ext cx="106445" cy="1064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12906" y="267740"/>
        <a:ext cx="75267" cy="75267"/>
      </dsp:txXfrm>
    </dsp:sp>
    <dsp:sp modelId="{A425884F-D660-410C-8869-3964DDFE4988}">
      <dsp:nvSpPr>
        <dsp:cNvPr id="0" name=""/>
        <dsp:cNvSpPr/>
      </dsp:nvSpPr>
      <dsp:spPr>
        <a:xfrm rot="11880000">
          <a:off x="150278" y="149530"/>
          <a:ext cx="21528" cy="41291"/>
        </a:xfrm>
        <a:custGeom>
          <a:avLst/>
          <a:gdLst/>
          <a:ahLst/>
          <a:cxnLst/>
          <a:rect l="0" t="0" r="0" b="0"/>
          <a:pathLst>
            <a:path>
              <a:moveTo>
                <a:pt x="0" y="20645"/>
              </a:moveTo>
              <a:lnTo>
                <a:pt x="21528" y="20645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60504" y="169637"/>
        <a:ext cx="1076" cy="1076"/>
      </dsp:txXfrm>
    </dsp:sp>
    <dsp:sp modelId="{84892C58-9274-468D-B9F5-2B2109E87FF8}">
      <dsp:nvSpPr>
        <dsp:cNvPr id="0" name=""/>
        <dsp:cNvSpPr/>
      </dsp:nvSpPr>
      <dsp:spPr>
        <a:xfrm>
          <a:off x="46964" y="97180"/>
          <a:ext cx="106445" cy="1064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62553" y="112769"/>
        <a:ext cx="75267" cy="75267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67275" y="136238"/>
          <a:ext cx="129476" cy="113995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186236" y="152932"/>
        <a:ext cx="91554" cy="80607"/>
      </dsp:txXfrm>
    </dsp:sp>
    <dsp:sp modelId="{0B95CB8B-C93B-40C6-B9E1-F0C52E3610FD}">
      <dsp:nvSpPr>
        <dsp:cNvPr id="0" name=""/>
        <dsp:cNvSpPr/>
      </dsp:nvSpPr>
      <dsp:spPr>
        <a:xfrm rot="16200000">
          <a:off x="217818" y="101397"/>
          <a:ext cx="28390" cy="41291"/>
        </a:xfrm>
        <a:custGeom>
          <a:avLst/>
          <a:gdLst/>
          <a:ahLst/>
          <a:cxnLst/>
          <a:rect l="0" t="0" r="0" b="0"/>
          <a:pathLst>
            <a:path>
              <a:moveTo>
                <a:pt x="0" y="20645"/>
              </a:moveTo>
              <a:lnTo>
                <a:pt x="28390" y="20645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31304" y="121333"/>
        <a:ext cx="1419" cy="1419"/>
      </dsp:txXfrm>
    </dsp:sp>
    <dsp:sp modelId="{2FF75D28-7DC1-4632-9982-5EA1A4DEC200}">
      <dsp:nvSpPr>
        <dsp:cNvPr id="0" name=""/>
        <dsp:cNvSpPr/>
      </dsp:nvSpPr>
      <dsp:spPr>
        <a:xfrm>
          <a:off x="178791" y="1402"/>
          <a:ext cx="106445" cy="1064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94380" y="16991"/>
        <a:ext cx="75267" cy="75267"/>
      </dsp:txXfrm>
    </dsp:sp>
    <dsp:sp modelId="{70C741F0-1E25-43F7-B725-E4B1BA554A7A}">
      <dsp:nvSpPr>
        <dsp:cNvPr id="0" name=""/>
        <dsp:cNvSpPr/>
      </dsp:nvSpPr>
      <dsp:spPr>
        <a:xfrm rot="20520000">
          <a:off x="292221" y="149530"/>
          <a:ext cx="21528" cy="41291"/>
        </a:xfrm>
        <a:custGeom>
          <a:avLst/>
          <a:gdLst/>
          <a:ahLst/>
          <a:cxnLst/>
          <a:rect l="0" t="0" r="0" b="0"/>
          <a:pathLst>
            <a:path>
              <a:moveTo>
                <a:pt x="0" y="20645"/>
              </a:moveTo>
              <a:lnTo>
                <a:pt x="21528" y="20645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302447" y="169637"/>
        <a:ext cx="1076" cy="1076"/>
      </dsp:txXfrm>
    </dsp:sp>
    <dsp:sp modelId="{3F845398-A67F-4C27-8E80-B13567382712}">
      <dsp:nvSpPr>
        <dsp:cNvPr id="0" name=""/>
        <dsp:cNvSpPr/>
      </dsp:nvSpPr>
      <dsp:spPr>
        <a:xfrm>
          <a:off x="310617" y="97180"/>
          <a:ext cx="106445" cy="1064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26206" y="112769"/>
        <a:ext cx="75267" cy="75267"/>
      </dsp:txXfrm>
    </dsp:sp>
    <dsp:sp modelId="{C4D44275-3EA0-44D7-9246-F3A85BBE0E76}">
      <dsp:nvSpPr>
        <dsp:cNvPr id="0" name=""/>
        <dsp:cNvSpPr/>
      </dsp:nvSpPr>
      <dsp:spPr>
        <a:xfrm rot="3240000">
          <a:off x="261532" y="231138"/>
          <a:ext cx="26038" cy="41291"/>
        </a:xfrm>
        <a:custGeom>
          <a:avLst/>
          <a:gdLst/>
          <a:ahLst/>
          <a:cxnLst/>
          <a:rect l="0" t="0" r="0" b="0"/>
          <a:pathLst>
            <a:path>
              <a:moveTo>
                <a:pt x="0" y="20645"/>
              </a:moveTo>
              <a:lnTo>
                <a:pt x="26038" y="20645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73900" y="251132"/>
        <a:ext cx="1301" cy="1301"/>
      </dsp:txXfrm>
    </dsp:sp>
    <dsp:sp modelId="{78F971BE-4FBA-4998-9144-6CBE38B78F78}">
      <dsp:nvSpPr>
        <dsp:cNvPr id="0" name=""/>
        <dsp:cNvSpPr/>
      </dsp:nvSpPr>
      <dsp:spPr>
        <a:xfrm>
          <a:off x="260264" y="252151"/>
          <a:ext cx="106445" cy="1064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75853" y="267740"/>
        <a:ext cx="75267" cy="75267"/>
      </dsp:txXfrm>
    </dsp:sp>
    <dsp:sp modelId="{78D44283-BD0A-4505-BA82-D9E9B5963553}">
      <dsp:nvSpPr>
        <dsp:cNvPr id="0" name=""/>
        <dsp:cNvSpPr/>
      </dsp:nvSpPr>
      <dsp:spPr>
        <a:xfrm rot="7560000">
          <a:off x="176457" y="231138"/>
          <a:ext cx="26038" cy="41291"/>
        </a:xfrm>
        <a:custGeom>
          <a:avLst/>
          <a:gdLst/>
          <a:ahLst/>
          <a:cxnLst/>
          <a:rect l="0" t="0" r="0" b="0"/>
          <a:pathLst>
            <a:path>
              <a:moveTo>
                <a:pt x="0" y="20645"/>
              </a:moveTo>
              <a:lnTo>
                <a:pt x="26038" y="20645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88825" y="251132"/>
        <a:ext cx="1301" cy="1301"/>
      </dsp:txXfrm>
    </dsp:sp>
    <dsp:sp modelId="{264D20DA-06E8-4DEF-A8D1-47F0D04FB03F}">
      <dsp:nvSpPr>
        <dsp:cNvPr id="0" name=""/>
        <dsp:cNvSpPr/>
      </dsp:nvSpPr>
      <dsp:spPr>
        <a:xfrm>
          <a:off x="97317" y="252151"/>
          <a:ext cx="106445" cy="1064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12906" y="267740"/>
        <a:ext cx="75267" cy="75267"/>
      </dsp:txXfrm>
    </dsp:sp>
    <dsp:sp modelId="{A425884F-D660-410C-8869-3964DDFE4988}">
      <dsp:nvSpPr>
        <dsp:cNvPr id="0" name=""/>
        <dsp:cNvSpPr/>
      </dsp:nvSpPr>
      <dsp:spPr>
        <a:xfrm rot="11880000">
          <a:off x="150278" y="149530"/>
          <a:ext cx="21528" cy="41291"/>
        </a:xfrm>
        <a:custGeom>
          <a:avLst/>
          <a:gdLst/>
          <a:ahLst/>
          <a:cxnLst/>
          <a:rect l="0" t="0" r="0" b="0"/>
          <a:pathLst>
            <a:path>
              <a:moveTo>
                <a:pt x="0" y="20645"/>
              </a:moveTo>
              <a:lnTo>
                <a:pt x="21528" y="20645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60504" y="169637"/>
        <a:ext cx="1076" cy="1076"/>
      </dsp:txXfrm>
    </dsp:sp>
    <dsp:sp modelId="{84892C58-9274-468D-B9F5-2B2109E87FF8}">
      <dsp:nvSpPr>
        <dsp:cNvPr id="0" name=""/>
        <dsp:cNvSpPr/>
      </dsp:nvSpPr>
      <dsp:spPr>
        <a:xfrm>
          <a:off x="46964" y="97180"/>
          <a:ext cx="106445" cy="1064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62553" y="112769"/>
        <a:ext cx="75267" cy="75267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09757" y="128075"/>
          <a:ext cx="94290" cy="702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23565" y="138370"/>
        <a:ext cx="66674" cy="49707"/>
      </dsp:txXfrm>
    </dsp:sp>
    <dsp:sp modelId="{35179594-3AF6-4513-B9FF-9FBC5B2AF7C2}">
      <dsp:nvSpPr>
        <dsp:cNvPr id="0" name=""/>
        <dsp:cNvSpPr/>
      </dsp:nvSpPr>
      <dsp:spPr>
        <a:xfrm rot="17905212">
          <a:off x="159833" y="79958"/>
          <a:ext cx="56131" cy="51973"/>
        </a:xfrm>
        <a:custGeom>
          <a:avLst/>
          <a:gdLst/>
          <a:ahLst/>
          <a:cxnLst/>
          <a:rect l="0" t="0" r="0" b="0"/>
          <a:pathLst>
            <a:path>
              <a:moveTo>
                <a:pt x="0" y="25986"/>
              </a:moveTo>
              <a:lnTo>
                <a:pt x="56131" y="259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186496" y="104542"/>
        <a:ext cx="2806" cy="2806"/>
      </dsp:txXfrm>
    </dsp:sp>
    <dsp:sp modelId="{31E3C92C-F7CF-4874-8642-558CC883098A}">
      <dsp:nvSpPr>
        <dsp:cNvPr id="0" name=""/>
        <dsp:cNvSpPr/>
      </dsp:nvSpPr>
      <dsp:spPr>
        <a:xfrm>
          <a:off x="185875" y="23788"/>
          <a:ext cx="59779" cy="613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94629" y="32769"/>
        <a:ext cx="42271" cy="43365"/>
      </dsp:txXfrm>
    </dsp:sp>
    <dsp:sp modelId="{A230888E-680A-40D9-98B7-68B055264267}">
      <dsp:nvSpPr>
        <dsp:cNvPr id="0" name=""/>
        <dsp:cNvSpPr/>
      </dsp:nvSpPr>
      <dsp:spPr>
        <a:xfrm rot="723708">
          <a:off x="201770" y="151205"/>
          <a:ext cx="40997" cy="51973"/>
        </a:xfrm>
        <a:custGeom>
          <a:avLst/>
          <a:gdLst/>
          <a:ahLst/>
          <a:cxnLst/>
          <a:rect l="0" t="0" r="0" b="0"/>
          <a:pathLst>
            <a:path>
              <a:moveTo>
                <a:pt x="0" y="25986"/>
              </a:moveTo>
              <a:lnTo>
                <a:pt x="40997" y="259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21244" y="176167"/>
        <a:ext cx="2049" cy="2049"/>
      </dsp:txXfrm>
    </dsp:sp>
    <dsp:sp modelId="{B940927C-C459-4B03-ACB1-E624E375D742}">
      <dsp:nvSpPr>
        <dsp:cNvPr id="0" name=""/>
        <dsp:cNvSpPr/>
      </dsp:nvSpPr>
      <dsp:spPr>
        <a:xfrm>
          <a:off x="241747" y="154558"/>
          <a:ext cx="61040" cy="6663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50686" y="164316"/>
        <a:ext cx="43162" cy="47119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09757" y="127604"/>
          <a:ext cx="94290" cy="702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FDD</a:t>
          </a:r>
        </a:p>
      </dsp:txBody>
      <dsp:txXfrm>
        <a:off x="123565" y="137899"/>
        <a:ext cx="66674" cy="49707"/>
      </dsp:txXfrm>
    </dsp:sp>
    <dsp:sp modelId="{35179594-3AF6-4513-B9FF-9FBC5B2AF7C2}">
      <dsp:nvSpPr>
        <dsp:cNvPr id="0" name=""/>
        <dsp:cNvSpPr/>
      </dsp:nvSpPr>
      <dsp:spPr>
        <a:xfrm rot="10244124">
          <a:off x="65605" y="147945"/>
          <a:ext cx="45537" cy="51973"/>
        </a:xfrm>
        <a:custGeom>
          <a:avLst/>
          <a:gdLst/>
          <a:ahLst/>
          <a:cxnLst/>
          <a:rect l="0" t="0" r="0" b="0"/>
          <a:pathLst>
            <a:path>
              <a:moveTo>
                <a:pt x="0" y="25986"/>
              </a:moveTo>
              <a:lnTo>
                <a:pt x="45537" y="259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87236" y="172793"/>
        <a:ext cx="2276" cy="2276"/>
      </dsp:txXfrm>
    </dsp:sp>
    <dsp:sp modelId="{31E3C92C-F7CF-4874-8642-558CC883098A}">
      <dsp:nvSpPr>
        <dsp:cNvPr id="0" name=""/>
        <dsp:cNvSpPr/>
      </dsp:nvSpPr>
      <dsp:spPr>
        <a:xfrm>
          <a:off x="2821" y="150150"/>
          <a:ext cx="63475" cy="6511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2117" y="159686"/>
        <a:ext cx="44883" cy="46047"/>
      </dsp:txXfrm>
    </dsp:sp>
    <dsp:sp modelId="{A230888E-680A-40D9-98B7-68B055264267}">
      <dsp:nvSpPr>
        <dsp:cNvPr id="0" name=""/>
        <dsp:cNvSpPr/>
      </dsp:nvSpPr>
      <dsp:spPr>
        <a:xfrm rot="14287644">
          <a:off x="95252" y="81634"/>
          <a:ext cx="54739" cy="51973"/>
        </a:xfrm>
        <a:custGeom>
          <a:avLst/>
          <a:gdLst/>
          <a:ahLst/>
          <a:cxnLst/>
          <a:rect l="0" t="0" r="0" b="0"/>
          <a:pathLst>
            <a:path>
              <a:moveTo>
                <a:pt x="0" y="25986"/>
              </a:moveTo>
              <a:lnTo>
                <a:pt x="54739" y="259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21253" y="106253"/>
        <a:ext cx="2736" cy="2736"/>
      </dsp:txXfrm>
    </dsp:sp>
    <dsp:sp modelId="{B940927C-C459-4B03-ACB1-E624E375D742}">
      <dsp:nvSpPr>
        <dsp:cNvPr id="0" name=""/>
        <dsp:cNvSpPr/>
      </dsp:nvSpPr>
      <dsp:spPr>
        <a:xfrm>
          <a:off x="54365" y="17826"/>
          <a:ext cx="69809" cy="72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64588" y="28416"/>
        <a:ext cx="49363" cy="51130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53707" y="131413"/>
          <a:ext cx="125628" cy="134706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F</a:t>
          </a:r>
        </a:p>
      </dsp:txBody>
      <dsp:txXfrm>
        <a:off x="172105" y="151140"/>
        <a:ext cx="88832" cy="95252"/>
      </dsp:txXfrm>
    </dsp:sp>
    <dsp:sp modelId="{0B95CB8B-C93B-40C6-B9E1-F0C52E3610FD}">
      <dsp:nvSpPr>
        <dsp:cNvPr id="0" name=""/>
        <dsp:cNvSpPr/>
      </dsp:nvSpPr>
      <dsp:spPr>
        <a:xfrm rot="16200000">
          <a:off x="206286" y="98418"/>
          <a:ext cx="20471" cy="45520"/>
        </a:xfrm>
        <a:custGeom>
          <a:avLst/>
          <a:gdLst/>
          <a:ahLst/>
          <a:cxnLst/>
          <a:rect l="0" t="0" r="0" b="0"/>
          <a:pathLst>
            <a:path>
              <a:moveTo>
                <a:pt x="0" y="22760"/>
              </a:moveTo>
              <a:lnTo>
                <a:pt x="20471" y="227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16010" y="120666"/>
        <a:ext cx="1023" cy="1023"/>
      </dsp:txXfrm>
    </dsp:sp>
    <dsp:sp modelId="{2FF75D28-7DC1-4632-9982-5EA1A4DEC200}">
      <dsp:nvSpPr>
        <dsp:cNvPr id="0" name=""/>
        <dsp:cNvSpPr/>
      </dsp:nvSpPr>
      <dsp:spPr>
        <a:xfrm>
          <a:off x="161765" y="1429"/>
          <a:ext cx="109513" cy="1095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77803" y="17467"/>
        <a:ext cx="77437" cy="77437"/>
      </dsp:txXfrm>
    </dsp:sp>
    <dsp:sp modelId="{70C741F0-1E25-43F7-B725-E4B1BA554A7A}">
      <dsp:nvSpPr>
        <dsp:cNvPr id="0" name=""/>
        <dsp:cNvSpPr/>
      </dsp:nvSpPr>
      <dsp:spPr>
        <a:xfrm rot="20520000">
          <a:off x="276034" y="152671"/>
          <a:ext cx="24616" cy="45520"/>
        </a:xfrm>
        <a:custGeom>
          <a:avLst/>
          <a:gdLst/>
          <a:ahLst/>
          <a:cxnLst/>
          <a:rect l="0" t="0" r="0" b="0"/>
          <a:pathLst>
            <a:path>
              <a:moveTo>
                <a:pt x="0" y="22760"/>
              </a:moveTo>
              <a:lnTo>
                <a:pt x="24616" y="227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87727" y="174816"/>
        <a:ext cx="1230" cy="1230"/>
      </dsp:txXfrm>
    </dsp:sp>
    <dsp:sp modelId="{3F845398-A67F-4C27-8E80-B13567382712}">
      <dsp:nvSpPr>
        <dsp:cNvPr id="0" name=""/>
        <dsp:cNvSpPr/>
      </dsp:nvSpPr>
      <dsp:spPr>
        <a:xfrm>
          <a:off x="297368" y="99950"/>
          <a:ext cx="109513" cy="1095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13406" y="115988"/>
        <a:ext cx="77437" cy="77437"/>
      </dsp:txXfrm>
    </dsp:sp>
    <dsp:sp modelId="{C4D44275-3EA0-44D7-9246-F3A85BBE0E76}">
      <dsp:nvSpPr>
        <dsp:cNvPr id="0" name=""/>
        <dsp:cNvSpPr/>
      </dsp:nvSpPr>
      <dsp:spPr>
        <a:xfrm rot="3240000">
          <a:off x="250560" y="238099"/>
          <a:ext cx="22148" cy="45520"/>
        </a:xfrm>
        <a:custGeom>
          <a:avLst/>
          <a:gdLst/>
          <a:ahLst/>
          <a:cxnLst/>
          <a:rect l="0" t="0" r="0" b="0"/>
          <a:pathLst>
            <a:path>
              <a:moveTo>
                <a:pt x="0" y="22760"/>
              </a:moveTo>
              <a:lnTo>
                <a:pt x="22148" y="227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61080" y="260305"/>
        <a:ext cx="1107" cy="1107"/>
      </dsp:txXfrm>
    </dsp:sp>
    <dsp:sp modelId="{78F971BE-4FBA-4998-9144-6CBE38B78F78}">
      <dsp:nvSpPr>
        <dsp:cNvPr id="0" name=""/>
        <dsp:cNvSpPr/>
      </dsp:nvSpPr>
      <dsp:spPr>
        <a:xfrm>
          <a:off x="245572" y="259361"/>
          <a:ext cx="109513" cy="1095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61610" y="275399"/>
        <a:ext cx="77437" cy="77437"/>
      </dsp:txXfrm>
    </dsp:sp>
    <dsp:sp modelId="{78D44283-BD0A-4505-BA82-D9E9B5963553}">
      <dsp:nvSpPr>
        <dsp:cNvPr id="0" name=""/>
        <dsp:cNvSpPr/>
      </dsp:nvSpPr>
      <dsp:spPr>
        <a:xfrm rot="7560000">
          <a:off x="160334" y="238099"/>
          <a:ext cx="22148" cy="45520"/>
        </a:xfrm>
        <a:custGeom>
          <a:avLst/>
          <a:gdLst/>
          <a:ahLst/>
          <a:cxnLst/>
          <a:rect l="0" t="0" r="0" b="0"/>
          <a:pathLst>
            <a:path>
              <a:moveTo>
                <a:pt x="0" y="22760"/>
              </a:moveTo>
              <a:lnTo>
                <a:pt x="22148" y="227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70855" y="260305"/>
        <a:ext cx="1107" cy="1107"/>
      </dsp:txXfrm>
    </dsp:sp>
    <dsp:sp modelId="{264D20DA-06E8-4DEF-A8D1-47F0D04FB03F}">
      <dsp:nvSpPr>
        <dsp:cNvPr id="0" name=""/>
        <dsp:cNvSpPr/>
      </dsp:nvSpPr>
      <dsp:spPr>
        <a:xfrm>
          <a:off x="77958" y="259361"/>
          <a:ext cx="109513" cy="1095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93996" y="275399"/>
        <a:ext cx="77437" cy="77437"/>
      </dsp:txXfrm>
    </dsp:sp>
    <dsp:sp modelId="{A425884F-D660-410C-8869-3964DDFE4988}">
      <dsp:nvSpPr>
        <dsp:cNvPr id="0" name=""/>
        <dsp:cNvSpPr/>
      </dsp:nvSpPr>
      <dsp:spPr>
        <a:xfrm rot="11880000">
          <a:off x="132393" y="152671"/>
          <a:ext cx="24616" cy="45520"/>
        </a:xfrm>
        <a:custGeom>
          <a:avLst/>
          <a:gdLst/>
          <a:ahLst/>
          <a:cxnLst/>
          <a:rect l="0" t="0" r="0" b="0"/>
          <a:pathLst>
            <a:path>
              <a:moveTo>
                <a:pt x="0" y="22760"/>
              </a:moveTo>
              <a:lnTo>
                <a:pt x="24616" y="227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44086" y="174816"/>
        <a:ext cx="1230" cy="1230"/>
      </dsp:txXfrm>
    </dsp:sp>
    <dsp:sp modelId="{84892C58-9274-468D-B9F5-2B2109E87FF8}">
      <dsp:nvSpPr>
        <dsp:cNvPr id="0" name=""/>
        <dsp:cNvSpPr/>
      </dsp:nvSpPr>
      <dsp:spPr>
        <a:xfrm>
          <a:off x="26162" y="99950"/>
          <a:ext cx="109513" cy="1095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2200" y="115988"/>
        <a:ext cx="77437" cy="774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51272" y="136246"/>
          <a:ext cx="129446" cy="113969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170229" y="152936"/>
        <a:ext cx="91532" cy="80589"/>
      </dsp:txXfrm>
    </dsp:sp>
    <dsp:sp modelId="{0B95CB8B-C93B-40C6-B9E1-F0C52E3610FD}">
      <dsp:nvSpPr>
        <dsp:cNvPr id="0" name=""/>
        <dsp:cNvSpPr/>
      </dsp:nvSpPr>
      <dsp:spPr>
        <a:xfrm rot="16200000">
          <a:off x="201812" y="99891"/>
          <a:ext cx="2836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836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15286" y="121354"/>
        <a:ext cx="1418" cy="1418"/>
      </dsp:txXfrm>
    </dsp:sp>
    <dsp:sp modelId="{2FF75D28-7DC1-4632-9982-5EA1A4DEC200}">
      <dsp:nvSpPr>
        <dsp:cNvPr id="0" name=""/>
        <dsp:cNvSpPr/>
      </dsp:nvSpPr>
      <dsp:spPr>
        <a:xfrm>
          <a:off x="162784" y="145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78369" y="17044"/>
        <a:ext cx="75251" cy="75251"/>
      </dsp:txXfrm>
    </dsp:sp>
    <dsp:sp modelId="{70C741F0-1E25-43F7-B725-E4B1BA554A7A}">
      <dsp:nvSpPr>
        <dsp:cNvPr id="0" name=""/>
        <dsp:cNvSpPr/>
      </dsp:nvSpPr>
      <dsp:spPr>
        <a:xfrm rot="20520000">
          <a:off x="276189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86404" y="169641"/>
        <a:ext cx="1075" cy="1075"/>
      </dsp:txXfrm>
    </dsp:sp>
    <dsp:sp modelId="{3F845398-A67F-4C27-8E80-B13567382712}">
      <dsp:nvSpPr>
        <dsp:cNvPr id="0" name=""/>
        <dsp:cNvSpPr/>
      </dsp:nvSpPr>
      <dsp:spPr>
        <a:xfrm>
          <a:off x="29456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10149" y="112787"/>
        <a:ext cx="75251" cy="75251"/>
      </dsp:txXfrm>
    </dsp:sp>
    <dsp:sp modelId="{C4D44275-3EA0-44D7-9246-F3A85BBE0E76}">
      <dsp:nvSpPr>
        <dsp:cNvPr id="0" name=""/>
        <dsp:cNvSpPr/>
      </dsp:nvSpPr>
      <dsp:spPr>
        <a:xfrm rot="3240000">
          <a:off x="245510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57867" y="251108"/>
        <a:ext cx="1300" cy="1300"/>
      </dsp:txXfrm>
    </dsp:sp>
    <dsp:sp modelId="{78F971BE-4FBA-4998-9144-6CBE38B78F78}">
      <dsp:nvSpPr>
        <dsp:cNvPr id="0" name=""/>
        <dsp:cNvSpPr/>
      </dsp:nvSpPr>
      <dsp:spPr>
        <a:xfrm>
          <a:off x="244229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59814" y="267704"/>
        <a:ext cx="75251" cy="75251"/>
      </dsp:txXfrm>
    </dsp:sp>
    <dsp:sp modelId="{78D44283-BD0A-4505-BA82-D9E9B5963553}">
      <dsp:nvSpPr>
        <dsp:cNvPr id="0" name=""/>
        <dsp:cNvSpPr/>
      </dsp:nvSpPr>
      <dsp:spPr>
        <a:xfrm rot="7560000">
          <a:off x="160465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72822" y="251108"/>
        <a:ext cx="1300" cy="1300"/>
      </dsp:txXfrm>
    </dsp:sp>
    <dsp:sp modelId="{264D20DA-06E8-4DEF-A8D1-47F0D04FB03F}">
      <dsp:nvSpPr>
        <dsp:cNvPr id="0" name=""/>
        <dsp:cNvSpPr/>
      </dsp:nvSpPr>
      <dsp:spPr>
        <a:xfrm>
          <a:off x="81340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96925" y="267704"/>
        <a:ext cx="75251" cy="75251"/>
      </dsp:txXfrm>
    </dsp:sp>
    <dsp:sp modelId="{A425884F-D660-410C-8869-3964DDFE4988}">
      <dsp:nvSpPr>
        <dsp:cNvPr id="0" name=""/>
        <dsp:cNvSpPr/>
      </dsp:nvSpPr>
      <dsp:spPr>
        <a:xfrm rot="11880000">
          <a:off x="134295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44510" y="169641"/>
        <a:ext cx="1075" cy="1075"/>
      </dsp:txXfrm>
    </dsp:sp>
    <dsp:sp modelId="{84892C58-9274-468D-B9F5-2B2109E87FF8}">
      <dsp:nvSpPr>
        <dsp:cNvPr id="0" name=""/>
        <dsp:cNvSpPr/>
      </dsp:nvSpPr>
      <dsp:spPr>
        <a:xfrm>
          <a:off x="3100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6589" y="112787"/>
        <a:ext cx="75251" cy="75251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44053" y="96970"/>
          <a:ext cx="93038" cy="81914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157678" y="108966"/>
        <a:ext cx="65788" cy="57922"/>
      </dsp:txXfrm>
    </dsp:sp>
    <dsp:sp modelId="{0B95CB8B-C93B-40C6-B9E1-F0C52E3610FD}">
      <dsp:nvSpPr>
        <dsp:cNvPr id="0" name=""/>
        <dsp:cNvSpPr/>
      </dsp:nvSpPr>
      <dsp:spPr>
        <a:xfrm rot="16200000">
          <a:off x="180447" y="68784"/>
          <a:ext cx="20249" cy="36123"/>
        </a:xfrm>
        <a:custGeom>
          <a:avLst/>
          <a:gdLst/>
          <a:ahLst/>
          <a:cxnLst/>
          <a:rect l="0" t="0" r="0" b="0"/>
          <a:pathLst>
            <a:path>
              <a:moveTo>
                <a:pt x="0" y="18061"/>
              </a:moveTo>
              <a:lnTo>
                <a:pt x="20249" y="1806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190066" y="86339"/>
        <a:ext cx="1012" cy="1012"/>
      </dsp:txXfrm>
    </dsp:sp>
    <dsp:sp modelId="{2FF75D28-7DC1-4632-9982-5EA1A4DEC200}">
      <dsp:nvSpPr>
        <dsp:cNvPr id="0" name=""/>
        <dsp:cNvSpPr/>
      </dsp:nvSpPr>
      <dsp:spPr>
        <a:xfrm>
          <a:off x="152327" y="231"/>
          <a:ext cx="76489" cy="764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63529" y="11433"/>
        <a:ext cx="54085" cy="54085"/>
      </dsp:txXfrm>
    </dsp:sp>
    <dsp:sp modelId="{70C741F0-1E25-43F7-B725-E4B1BA554A7A}">
      <dsp:nvSpPr>
        <dsp:cNvPr id="0" name=""/>
        <dsp:cNvSpPr/>
      </dsp:nvSpPr>
      <dsp:spPr>
        <a:xfrm rot="20520000">
          <a:off x="233839" y="103319"/>
          <a:ext cx="15318" cy="36123"/>
        </a:xfrm>
        <a:custGeom>
          <a:avLst/>
          <a:gdLst/>
          <a:ahLst/>
          <a:cxnLst/>
          <a:rect l="0" t="0" r="0" b="0"/>
          <a:pathLst>
            <a:path>
              <a:moveTo>
                <a:pt x="0" y="18061"/>
              </a:moveTo>
              <a:lnTo>
                <a:pt x="15318" y="1806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41116" y="120997"/>
        <a:ext cx="765" cy="765"/>
      </dsp:txXfrm>
    </dsp:sp>
    <dsp:sp modelId="{3F845398-A67F-4C27-8E80-B13567382712}">
      <dsp:nvSpPr>
        <dsp:cNvPr id="0" name=""/>
        <dsp:cNvSpPr/>
      </dsp:nvSpPr>
      <dsp:spPr>
        <a:xfrm>
          <a:off x="246912" y="68950"/>
          <a:ext cx="76489" cy="764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58114" y="80152"/>
        <a:ext cx="54085" cy="54085"/>
      </dsp:txXfrm>
    </dsp:sp>
    <dsp:sp modelId="{C4D44275-3EA0-44D7-9246-F3A85BBE0E76}">
      <dsp:nvSpPr>
        <dsp:cNvPr id="0" name=""/>
        <dsp:cNvSpPr/>
      </dsp:nvSpPr>
      <dsp:spPr>
        <a:xfrm rot="3240000">
          <a:off x="211814" y="161876"/>
          <a:ext cx="18559" cy="36123"/>
        </a:xfrm>
        <a:custGeom>
          <a:avLst/>
          <a:gdLst/>
          <a:ahLst/>
          <a:cxnLst/>
          <a:rect l="0" t="0" r="0" b="0"/>
          <a:pathLst>
            <a:path>
              <a:moveTo>
                <a:pt x="0" y="18061"/>
              </a:moveTo>
              <a:lnTo>
                <a:pt x="18559" y="1806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20630" y="179473"/>
        <a:ext cx="927" cy="927"/>
      </dsp:txXfrm>
    </dsp:sp>
    <dsp:sp modelId="{78F971BE-4FBA-4998-9144-6CBE38B78F78}">
      <dsp:nvSpPr>
        <dsp:cNvPr id="0" name=""/>
        <dsp:cNvSpPr/>
      </dsp:nvSpPr>
      <dsp:spPr>
        <a:xfrm>
          <a:off x="210784" y="180141"/>
          <a:ext cx="76489" cy="764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21986" y="191343"/>
        <a:ext cx="54085" cy="54085"/>
      </dsp:txXfrm>
    </dsp:sp>
    <dsp:sp modelId="{78D44283-BD0A-4505-BA82-D9E9B5963553}">
      <dsp:nvSpPr>
        <dsp:cNvPr id="0" name=""/>
        <dsp:cNvSpPr/>
      </dsp:nvSpPr>
      <dsp:spPr>
        <a:xfrm rot="7560000">
          <a:off x="150770" y="161876"/>
          <a:ext cx="18559" cy="36123"/>
        </a:xfrm>
        <a:custGeom>
          <a:avLst/>
          <a:gdLst/>
          <a:ahLst/>
          <a:cxnLst/>
          <a:rect l="0" t="0" r="0" b="0"/>
          <a:pathLst>
            <a:path>
              <a:moveTo>
                <a:pt x="0" y="18061"/>
              </a:moveTo>
              <a:lnTo>
                <a:pt x="18559" y="1806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59586" y="179473"/>
        <a:ext cx="927" cy="927"/>
      </dsp:txXfrm>
    </dsp:sp>
    <dsp:sp modelId="{264D20DA-06E8-4DEF-A8D1-47F0D04FB03F}">
      <dsp:nvSpPr>
        <dsp:cNvPr id="0" name=""/>
        <dsp:cNvSpPr/>
      </dsp:nvSpPr>
      <dsp:spPr>
        <a:xfrm>
          <a:off x="93871" y="180141"/>
          <a:ext cx="76489" cy="764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05073" y="191343"/>
        <a:ext cx="54085" cy="54085"/>
      </dsp:txXfrm>
    </dsp:sp>
    <dsp:sp modelId="{A425884F-D660-410C-8869-3964DDFE4988}">
      <dsp:nvSpPr>
        <dsp:cNvPr id="0" name=""/>
        <dsp:cNvSpPr/>
      </dsp:nvSpPr>
      <dsp:spPr>
        <a:xfrm rot="11880000">
          <a:off x="131986" y="103319"/>
          <a:ext cx="15318" cy="36123"/>
        </a:xfrm>
        <a:custGeom>
          <a:avLst/>
          <a:gdLst/>
          <a:ahLst/>
          <a:cxnLst/>
          <a:rect l="0" t="0" r="0" b="0"/>
          <a:pathLst>
            <a:path>
              <a:moveTo>
                <a:pt x="0" y="18061"/>
              </a:moveTo>
              <a:lnTo>
                <a:pt x="15318" y="1806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39262" y="120997"/>
        <a:ext cx="765" cy="765"/>
      </dsp:txXfrm>
    </dsp:sp>
    <dsp:sp modelId="{84892C58-9274-468D-B9F5-2B2109E87FF8}">
      <dsp:nvSpPr>
        <dsp:cNvPr id="0" name=""/>
        <dsp:cNvSpPr/>
      </dsp:nvSpPr>
      <dsp:spPr>
        <a:xfrm>
          <a:off x="57743" y="68950"/>
          <a:ext cx="76489" cy="764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68945" y="80152"/>
        <a:ext cx="54085" cy="54085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4BD56B-DB67-4FD5-84C0-13A037AA6005}">
      <dsp:nvSpPr>
        <dsp:cNvPr id="0" name=""/>
        <dsp:cNvSpPr/>
      </dsp:nvSpPr>
      <dsp:spPr>
        <a:xfrm>
          <a:off x="178926" y="50696"/>
          <a:ext cx="338369" cy="338369"/>
        </a:xfrm>
        <a:prstGeom prst="blockArc">
          <a:avLst>
            <a:gd name="adj1" fmla="val 10800000"/>
            <a:gd name="adj2" fmla="val 162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75F18-3B76-4E64-8E93-A4C1E9FBEFBF}">
      <dsp:nvSpPr>
        <dsp:cNvPr id="0" name=""/>
        <dsp:cNvSpPr/>
      </dsp:nvSpPr>
      <dsp:spPr>
        <a:xfrm>
          <a:off x="177162" y="74775"/>
          <a:ext cx="338369" cy="338369"/>
        </a:xfrm>
        <a:prstGeom prst="blockArc">
          <a:avLst>
            <a:gd name="adj1" fmla="val 7274071"/>
            <a:gd name="adj2" fmla="val 11302694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3526E-914A-474B-9FBA-11126970677A}">
      <dsp:nvSpPr>
        <dsp:cNvPr id="0" name=""/>
        <dsp:cNvSpPr/>
      </dsp:nvSpPr>
      <dsp:spPr>
        <a:xfrm>
          <a:off x="181068" y="77219"/>
          <a:ext cx="338369" cy="338369"/>
        </a:xfrm>
        <a:prstGeom prst="blockArc">
          <a:avLst>
            <a:gd name="adj1" fmla="val 21045860"/>
            <a:gd name="adj2" fmla="val 7369922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037B8-02CC-45EE-8BB4-93DF65E39EC3}">
      <dsp:nvSpPr>
        <dsp:cNvPr id="0" name=""/>
        <dsp:cNvSpPr/>
      </dsp:nvSpPr>
      <dsp:spPr>
        <a:xfrm>
          <a:off x="178926" y="50696"/>
          <a:ext cx="338369" cy="338369"/>
        </a:xfrm>
        <a:prstGeom prst="blockArc">
          <a:avLst>
            <a:gd name="adj1" fmla="val 16200000"/>
            <a:gd name="adj2" fmla="val 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91BE3E-FFA8-4AE5-BDDA-A32249AFDD22}">
      <dsp:nvSpPr>
        <dsp:cNvPr id="0" name=""/>
        <dsp:cNvSpPr/>
      </dsp:nvSpPr>
      <dsp:spPr>
        <a:xfrm>
          <a:off x="270261" y="142031"/>
          <a:ext cx="155698" cy="155698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F</a:t>
          </a:r>
        </a:p>
      </dsp:txBody>
      <dsp:txXfrm>
        <a:off x="293062" y="164832"/>
        <a:ext cx="110096" cy="110096"/>
      </dsp:txXfrm>
    </dsp:sp>
    <dsp:sp modelId="{15DA11F9-19E7-4F5A-8248-3B2675A3A00D}">
      <dsp:nvSpPr>
        <dsp:cNvPr id="0" name=""/>
        <dsp:cNvSpPr/>
      </dsp:nvSpPr>
      <dsp:spPr>
        <a:xfrm>
          <a:off x="293616" y="125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09577" y="16086"/>
        <a:ext cx="77066" cy="77066"/>
      </dsp:txXfrm>
    </dsp:sp>
    <dsp:sp modelId="{D88F98A8-63ED-462C-831E-3A1FBF850EF1}">
      <dsp:nvSpPr>
        <dsp:cNvPr id="0" name=""/>
        <dsp:cNvSpPr/>
      </dsp:nvSpPr>
      <dsp:spPr>
        <a:xfrm>
          <a:off x="458877" y="165386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74838" y="181347"/>
        <a:ext cx="77066" cy="77066"/>
      </dsp:txXfrm>
    </dsp:sp>
    <dsp:sp modelId="{CC28E3EC-1E17-42D4-87CF-586497AB6028}">
      <dsp:nvSpPr>
        <dsp:cNvPr id="0" name=""/>
        <dsp:cNvSpPr/>
      </dsp:nvSpPr>
      <dsp:spPr>
        <a:xfrm>
          <a:off x="206158" y="330773"/>
          <a:ext cx="108988" cy="108988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222119" y="346734"/>
        <a:ext cx="77066" cy="77066"/>
      </dsp:txXfrm>
    </dsp:sp>
    <dsp:sp modelId="{D694F5E2-54E7-4BE3-B9A5-05BBFF9DD976}">
      <dsp:nvSpPr>
        <dsp:cNvPr id="0" name=""/>
        <dsp:cNvSpPr/>
      </dsp:nvSpPr>
      <dsp:spPr>
        <a:xfrm>
          <a:off x="128355" y="165386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44316" y="181347"/>
        <a:ext cx="77066" cy="77066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4BD56B-DB67-4FD5-84C0-13A037AA6005}">
      <dsp:nvSpPr>
        <dsp:cNvPr id="0" name=""/>
        <dsp:cNvSpPr/>
      </dsp:nvSpPr>
      <dsp:spPr>
        <a:xfrm>
          <a:off x="101460" y="25300"/>
          <a:ext cx="344922" cy="344922"/>
        </a:xfrm>
        <a:prstGeom prst="blockArc">
          <a:avLst>
            <a:gd name="adj1" fmla="val 7311749"/>
            <a:gd name="adj2" fmla="val 18111749"/>
            <a:gd name="adj3" fmla="val 455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75F18-3B76-4E64-8E93-A4C1E9FBEFBF}">
      <dsp:nvSpPr>
        <dsp:cNvPr id="0" name=""/>
        <dsp:cNvSpPr/>
      </dsp:nvSpPr>
      <dsp:spPr>
        <a:xfrm>
          <a:off x="132730" y="54966"/>
          <a:ext cx="338369" cy="338369"/>
        </a:xfrm>
        <a:prstGeom prst="blockArc">
          <a:avLst>
            <a:gd name="adj1" fmla="val 4100914"/>
            <a:gd name="adj2" fmla="val 810307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3526E-914A-474B-9FBA-11126970677A}">
      <dsp:nvSpPr>
        <dsp:cNvPr id="0" name=""/>
        <dsp:cNvSpPr/>
      </dsp:nvSpPr>
      <dsp:spPr>
        <a:xfrm>
          <a:off x="186317" y="43471"/>
          <a:ext cx="338369" cy="338369"/>
        </a:xfrm>
        <a:prstGeom prst="blockArc">
          <a:avLst>
            <a:gd name="adj1" fmla="val 21596557"/>
            <a:gd name="adj2" fmla="val 5246268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037B8-02CC-45EE-8BB4-93DF65E39EC3}">
      <dsp:nvSpPr>
        <dsp:cNvPr id="0" name=""/>
        <dsp:cNvSpPr/>
      </dsp:nvSpPr>
      <dsp:spPr>
        <a:xfrm>
          <a:off x="186475" y="50538"/>
          <a:ext cx="338369" cy="338369"/>
        </a:xfrm>
        <a:prstGeom prst="blockArc">
          <a:avLst>
            <a:gd name="adj1" fmla="val 16350434"/>
            <a:gd name="adj2" fmla="val 2144951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91BE3E-FFA8-4AE5-BDDA-A32249AFDD22}">
      <dsp:nvSpPr>
        <dsp:cNvPr id="0" name=""/>
        <dsp:cNvSpPr/>
      </dsp:nvSpPr>
      <dsp:spPr>
        <a:xfrm>
          <a:off x="270261" y="142031"/>
          <a:ext cx="155698" cy="155698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F</a:t>
          </a:r>
        </a:p>
      </dsp:txBody>
      <dsp:txXfrm>
        <a:off x="293062" y="164832"/>
        <a:ext cx="110096" cy="110096"/>
      </dsp:txXfrm>
    </dsp:sp>
    <dsp:sp modelId="{15DA11F9-19E7-4F5A-8248-3B2675A3A00D}">
      <dsp:nvSpPr>
        <dsp:cNvPr id="0" name=""/>
        <dsp:cNvSpPr/>
      </dsp:nvSpPr>
      <dsp:spPr>
        <a:xfrm>
          <a:off x="308395" y="125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24356" y="16086"/>
        <a:ext cx="77066" cy="77066"/>
      </dsp:txXfrm>
    </dsp:sp>
    <dsp:sp modelId="{D88F98A8-63ED-462C-831E-3A1FBF850EF1}">
      <dsp:nvSpPr>
        <dsp:cNvPr id="0" name=""/>
        <dsp:cNvSpPr/>
      </dsp:nvSpPr>
      <dsp:spPr>
        <a:xfrm>
          <a:off x="466268" y="157996"/>
          <a:ext cx="108988" cy="108988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482229" y="173957"/>
        <a:ext cx="77066" cy="77066"/>
      </dsp:txXfrm>
    </dsp:sp>
    <dsp:sp modelId="{CC28E3EC-1E17-42D4-87CF-586497AB6028}">
      <dsp:nvSpPr>
        <dsp:cNvPr id="0" name=""/>
        <dsp:cNvSpPr/>
      </dsp:nvSpPr>
      <dsp:spPr>
        <a:xfrm>
          <a:off x="308395" y="323257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24356" y="339218"/>
        <a:ext cx="77066" cy="77066"/>
      </dsp:txXfrm>
    </dsp:sp>
    <dsp:sp modelId="{D694F5E2-54E7-4BE3-B9A5-05BBFF9DD976}">
      <dsp:nvSpPr>
        <dsp:cNvPr id="0" name=""/>
        <dsp:cNvSpPr/>
      </dsp:nvSpPr>
      <dsp:spPr>
        <a:xfrm>
          <a:off x="130459" y="286409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46420" y="302370"/>
        <a:ext cx="77066" cy="77066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09757" y="128075"/>
          <a:ext cx="94290" cy="702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23565" y="138370"/>
        <a:ext cx="66674" cy="49707"/>
      </dsp:txXfrm>
    </dsp:sp>
    <dsp:sp modelId="{35179594-3AF6-4513-B9FF-9FBC5B2AF7C2}">
      <dsp:nvSpPr>
        <dsp:cNvPr id="0" name=""/>
        <dsp:cNvSpPr/>
      </dsp:nvSpPr>
      <dsp:spPr>
        <a:xfrm rot="17905212">
          <a:off x="159833" y="79958"/>
          <a:ext cx="56131" cy="51973"/>
        </a:xfrm>
        <a:custGeom>
          <a:avLst/>
          <a:gdLst/>
          <a:ahLst/>
          <a:cxnLst/>
          <a:rect l="0" t="0" r="0" b="0"/>
          <a:pathLst>
            <a:path>
              <a:moveTo>
                <a:pt x="0" y="25986"/>
              </a:moveTo>
              <a:lnTo>
                <a:pt x="56131" y="259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186496" y="104542"/>
        <a:ext cx="2806" cy="2806"/>
      </dsp:txXfrm>
    </dsp:sp>
    <dsp:sp modelId="{31E3C92C-F7CF-4874-8642-558CC883098A}">
      <dsp:nvSpPr>
        <dsp:cNvPr id="0" name=""/>
        <dsp:cNvSpPr/>
      </dsp:nvSpPr>
      <dsp:spPr>
        <a:xfrm>
          <a:off x="185875" y="23788"/>
          <a:ext cx="59779" cy="613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94629" y="32769"/>
        <a:ext cx="42271" cy="43365"/>
      </dsp:txXfrm>
    </dsp:sp>
    <dsp:sp modelId="{A230888E-680A-40D9-98B7-68B055264267}">
      <dsp:nvSpPr>
        <dsp:cNvPr id="0" name=""/>
        <dsp:cNvSpPr/>
      </dsp:nvSpPr>
      <dsp:spPr>
        <a:xfrm rot="723708">
          <a:off x="201770" y="151205"/>
          <a:ext cx="40997" cy="51973"/>
        </a:xfrm>
        <a:custGeom>
          <a:avLst/>
          <a:gdLst/>
          <a:ahLst/>
          <a:cxnLst/>
          <a:rect l="0" t="0" r="0" b="0"/>
          <a:pathLst>
            <a:path>
              <a:moveTo>
                <a:pt x="0" y="25986"/>
              </a:moveTo>
              <a:lnTo>
                <a:pt x="40997" y="259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21244" y="176167"/>
        <a:ext cx="2049" cy="2049"/>
      </dsp:txXfrm>
    </dsp:sp>
    <dsp:sp modelId="{B940927C-C459-4B03-ACB1-E624E375D742}">
      <dsp:nvSpPr>
        <dsp:cNvPr id="0" name=""/>
        <dsp:cNvSpPr/>
      </dsp:nvSpPr>
      <dsp:spPr>
        <a:xfrm>
          <a:off x="241747" y="154558"/>
          <a:ext cx="61040" cy="6663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50686" y="164316"/>
        <a:ext cx="43162" cy="47119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09757" y="127604"/>
          <a:ext cx="94290" cy="702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FDD</a:t>
          </a:r>
        </a:p>
      </dsp:txBody>
      <dsp:txXfrm>
        <a:off x="123565" y="137899"/>
        <a:ext cx="66674" cy="49707"/>
      </dsp:txXfrm>
    </dsp:sp>
    <dsp:sp modelId="{35179594-3AF6-4513-B9FF-9FBC5B2AF7C2}">
      <dsp:nvSpPr>
        <dsp:cNvPr id="0" name=""/>
        <dsp:cNvSpPr/>
      </dsp:nvSpPr>
      <dsp:spPr>
        <a:xfrm rot="10244124">
          <a:off x="65605" y="147945"/>
          <a:ext cx="45537" cy="51973"/>
        </a:xfrm>
        <a:custGeom>
          <a:avLst/>
          <a:gdLst/>
          <a:ahLst/>
          <a:cxnLst/>
          <a:rect l="0" t="0" r="0" b="0"/>
          <a:pathLst>
            <a:path>
              <a:moveTo>
                <a:pt x="0" y="25986"/>
              </a:moveTo>
              <a:lnTo>
                <a:pt x="45537" y="259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87236" y="172793"/>
        <a:ext cx="2276" cy="2276"/>
      </dsp:txXfrm>
    </dsp:sp>
    <dsp:sp modelId="{31E3C92C-F7CF-4874-8642-558CC883098A}">
      <dsp:nvSpPr>
        <dsp:cNvPr id="0" name=""/>
        <dsp:cNvSpPr/>
      </dsp:nvSpPr>
      <dsp:spPr>
        <a:xfrm>
          <a:off x="2821" y="150150"/>
          <a:ext cx="63475" cy="6511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2117" y="159686"/>
        <a:ext cx="44883" cy="46047"/>
      </dsp:txXfrm>
    </dsp:sp>
    <dsp:sp modelId="{A230888E-680A-40D9-98B7-68B055264267}">
      <dsp:nvSpPr>
        <dsp:cNvPr id="0" name=""/>
        <dsp:cNvSpPr/>
      </dsp:nvSpPr>
      <dsp:spPr>
        <a:xfrm rot="14287644">
          <a:off x="95252" y="81634"/>
          <a:ext cx="54739" cy="51973"/>
        </a:xfrm>
        <a:custGeom>
          <a:avLst/>
          <a:gdLst/>
          <a:ahLst/>
          <a:cxnLst/>
          <a:rect l="0" t="0" r="0" b="0"/>
          <a:pathLst>
            <a:path>
              <a:moveTo>
                <a:pt x="0" y="25986"/>
              </a:moveTo>
              <a:lnTo>
                <a:pt x="54739" y="259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21253" y="106253"/>
        <a:ext cx="2736" cy="2736"/>
      </dsp:txXfrm>
    </dsp:sp>
    <dsp:sp modelId="{B940927C-C459-4B03-ACB1-E624E375D742}">
      <dsp:nvSpPr>
        <dsp:cNvPr id="0" name=""/>
        <dsp:cNvSpPr/>
      </dsp:nvSpPr>
      <dsp:spPr>
        <a:xfrm>
          <a:off x="54365" y="17826"/>
          <a:ext cx="69809" cy="72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64588" y="28416"/>
        <a:ext cx="49363" cy="51130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53707" y="131413"/>
          <a:ext cx="125628" cy="134706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F</a:t>
          </a:r>
        </a:p>
      </dsp:txBody>
      <dsp:txXfrm>
        <a:off x="172105" y="151140"/>
        <a:ext cx="88832" cy="95252"/>
      </dsp:txXfrm>
    </dsp:sp>
    <dsp:sp modelId="{0B95CB8B-C93B-40C6-B9E1-F0C52E3610FD}">
      <dsp:nvSpPr>
        <dsp:cNvPr id="0" name=""/>
        <dsp:cNvSpPr/>
      </dsp:nvSpPr>
      <dsp:spPr>
        <a:xfrm rot="16200000">
          <a:off x="206286" y="98418"/>
          <a:ext cx="20471" cy="45520"/>
        </a:xfrm>
        <a:custGeom>
          <a:avLst/>
          <a:gdLst/>
          <a:ahLst/>
          <a:cxnLst/>
          <a:rect l="0" t="0" r="0" b="0"/>
          <a:pathLst>
            <a:path>
              <a:moveTo>
                <a:pt x="0" y="22760"/>
              </a:moveTo>
              <a:lnTo>
                <a:pt x="20471" y="227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16010" y="120666"/>
        <a:ext cx="1023" cy="1023"/>
      </dsp:txXfrm>
    </dsp:sp>
    <dsp:sp modelId="{2FF75D28-7DC1-4632-9982-5EA1A4DEC200}">
      <dsp:nvSpPr>
        <dsp:cNvPr id="0" name=""/>
        <dsp:cNvSpPr/>
      </dsp:nvSpPr>
      <dsp:spPr>
        <a:xfrm>
          <a:off x="161765" y="1429"/>
          <a:ext cx="109513" cy="1095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77803" y="17467"/>
        <a:ext cx="77437" cy="77437"/>
      </dsp:txXfrm>
    </dsp:sp>
    <dsp:sp modelId="{70C741F0-1E25-43F7-B725-E4B1BA554A7A}">
      <dsp:nvSpPr>
        <dsp:cNvPr id="0" name=""/>
        <dsp:cNvSpPr/>
      </dsp:nvSpPr>
      <dsp:spPr>
        <a:xfrm rot="20520000">
          <a:off x="276034" y="152671"/>
          <a:ext cx="24616" cy="45520"/>
        </a:xfrm>
        <a:custGeom>
          <a:avLst/>
          <a:gdLst/>
          <a:ahLst/>
          <a:cxnLst/>
          <a:rect l="0" t="0" r="0" b="0"/>
          <a:pathLst>
            <a:path>
              <a:moveTo>
                <a:pt x="0" y="22760"/>
              </a:moveTo>
              <a:lnTo>
                <a:pt x="24616" y="227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87727" y="174816"/>
        <a:ext cx="1230" cy="1230"/>
      </dsp:txXfrm>
    </dsp:sp>
    <dsp:sp modelId="{3F845398-A67F-4C27-8E80-B13567382712}">
      <dsp:nvSpPr>
        <dsp:cNvPr id="0" name=""/>
        <dsp:cNvSpPr/>
      </dsp:nvSpPr>
      <dsp:spPr>
        <a:xfrm>
          <a:off x="297368" y="99950"/>
          <a:ext cx="109513" cy="1095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13406" y="115988"/>
        <a:ext cx="77437" cy="77437"/>
      </dsp:txXfrm>
    </dsp:sp>
    <dsp:sp modelId="{C4D44275-3EA0-44D7-9246-F3A85BBE0E76}">
      <dsp:nvSpPr>
        <dsp:cNvPr id="0" name=""/>
        <dsp:cNvSpPr/>
      </dsp:nvSpPr>
      <dsp:spPr>
        <a:xfrm rot="3240000">
          <a:off x="250560" y="238099"/>
          <a:ext cx="22148" cy="45520"/>
        </a:xfrm>
        <a:custGeom>
          <a:avLst/>
          <a:gdLst/>
          <a:ahLst/>
          <a:cxnLst/>
          <a:rect l="0" t="0" r="0" b="0"/>
          <a:pathLst>
            <a:path>
              <a:moveTo>
                <a:pt x="0" y="22760"/>
              </a:moveTo>
              <a:lnTo>
                <a:pt x="22148" y="227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61080" y="260305"/>
        <a:ext cx="1107" cy="1107"/>
      </dsp:txXfrm>
    </dsp:sp>
    <dsp:sp modelId="{78F971BE-4FBA-4998-9144-6CBE38B78F78}">
      <dsp:nvSpPr>
        <dsp:cNvPr id="0" name=""/>
        <dsp:cNvSpPr/>
      </dsp:nvSpPr>
      <dsp:spPr>
        <a:xfrm>
          <a:off x="245572" y="259361"/>
          <a:ext cx="109513" cy="1095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61610" y="275399"/>
        <a:ext cx="77437" cy="77437"/>
      </dsp:txXfrm>
    </dsp:sp>
    <dsp:sp modelId="{78D44283-BD0A-4505-BA82-D9E9B5963553}">
      <dsp:nvSpPr>
        <dsp:cNvPr id="0" name=""/>
        <dsp:cNvSpPr/>
      </dsp:nvSpPr>
      <dsp:spPr>
        <a:xfrm rot="7560000">
          <a:off x="160334" y="238099"/>
          <a:ext cx="22148" cy="45520"/>
        </a:xfrm>
        <a:custGeom>
          <a:avLst/>
          <a:gdLst/>
          <a:ahLst/>
          <a:cxnLst/>
          <a:rect l="0" t="0" r="0" b="0"/>
          <a:pathLst>
            <a:path>
              <a:moveTo>
                <a:pt x="0" y="22760"/>
              </a:moveTo>
              <a:lnTo>
                <a:pt x="22148" y="227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70855" y="260305"/>
        <a:ext cx="1107" cy="1107"/>
      </dsp:txXfrm>
    </dsp:sp>
    <dsp:sp modelId="{264D20DA-06E8-4DEF-A8D1-47F0D04FB03F}">
      <dsp:nvSpPr>
        <dsp:cNvPr id="0" name=""/>
        <dsp:cNvSpPr/>
      </dsp:nvSpPr>
      <dsp:spPr>
        <a:xfrm>
          <a:off x="77958" y="259361"/>
          <a:ext cx="109513" cy="1095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93996" y="275399"/>
        <a:ext cx="77437" cy="77437"/>
      </dsp:txXfrm>
    </dsp:sp>
    <dsp:sp modelId="{A425884F-D660-410C-8869-3964DDFE4988}">
      <dsp:nvSpPr>
        <dsp:cNvPr id="0" name=""/>
        <dsp:cNvSpPr/>
      </dsp:nvSpPr>
      <dsp:spPr>
        <a:xfrm rot="11880000">
          <a:off x="132393" y="152671"/>
          <a:ext cx="24616" cy="45520"/>
        </a:xfrm>
        <a:custGeom>
          <a:avLst/>
          <a:gdLst/>
          <a:ahLst/>
          <a:cxnLst/>
          <a:rect l="0" t="0" r="0" b="0"/>
          <a:pathLst>
            <a:path>
              <a:moveTo>
                <a:pt x="0" y="22760"/>
              </a:moveTo>
              <a:lnTo>
                <a:pt x="24616" y="227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44086" y="174816"/>
        <a:ext cx="1230" cy="1230"/>
      </dsp:txXfrm>
    </dsp:sp>
    <dsp:sp modelId="{84892C58-9274-468D-B9F5-2B2109E87FF8}">
      <dsp:nvSpPr>
        <dsp:cNvPr id="0" name=""/>
        <dsp:cNvSpPr/>
      </dsp:nvSpPr>
      <dsp:spPr>
        <a:xfrm>
          <a:off x="26162" y="99950"/>
          <a:ext cx="109513" cy="1095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2200" y="115988"/>
        <a:ext cx="77437" cy="77437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44053" y="96970"/>
          <a:ext cx="93038" cy="81914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157678" y="108966"/>
        <a:ext cx="65788" cy="57922"/>
      </dsp:txXfrm>
    </dsp:sp>
    <dsp:sp modelId="{0B95CB8B-C93B-40C6-B9E1-F0C52E3610FD}">
      <dsp:nvSpPr>
        <dsp:cNvPr id="0" name=""/>
        <dsp:cNvSpPr/>
      </dsp:nvSpPr>
      <dsp:spPr>
        <a:xfrm rot="16200000">
          <a:off x="180447" y="68784"/>
          <a:ext cx="20249" cy="36123"/>
        </a:xfrm>
        <a:custGeom>
          <a:avLst/>
          <a:gdLst/>
          <a:ahLst/>
          <a:cxnLst/>
          <a:rect l="0" t="0" r="0" b="0"/>
          <a:pathLst>
            <a:path>
              <a:moveTo>
                <a:pt x="0" y="18061"/>
              </a:moveTo>
              <a:lnTo>
                <a:pt x="20249" y="1806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190066" y="86339"/>
        <a:ext cx="1012" cy="1012"/>
      </dsp:txXfrm>
    </dsp:sp>
    <dsp:sp modelId="{2FF75D28-7DC1-4632-9982-5EA1A4DEC200}">
      <dsp:nvSpPr>
        <dsp:cNvPr id="0" name=""/>
        <dsp:cNvSpPr/>
      </dsp:nvSpPr>
      <dsp:spPr>
        <a:xfrm>
          <a:off x="152327" y="231"/>
          <a:ext cx="76489" cy="764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63529" y="11433"/>
        <a:ext cx="54085" cy="54085"/>
      </dsp:txXfrm>
    </dsp:sp>
    <dsp:sp modelId="{70C741F0-1E25-43F7-B725-E4B1BA554A7A}">
      <dsp:nvSpPr>
        <dsp:cNvPr id="0" name=""/>
        <dsp:cNvSpPr/>
      </dsp:nvSpPr>
      <dsp:spPr>
        <a:xfrm rot="20520000">
          <a:off x="233839" y="103319"/>
          <a:ext cx="15318" cy="36123"/>
        </a:xfrm>
        <a:custGeom>
          <a:avLst/>
          <a:gdLst/>
          <a:ahLst/>
          <a:cxnLst/>
          <a:rect l="0" t="0" r="0" b="0"/>
          <a:pathLst>
            <a:path>
              <a:moveTo>
                <a:pt x="0" y="18061"/>
              </a:moveTo>
              <a:lnTo>
                <a:pt x="15318" y="1806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41116" y="120997"/>
        <a:ext cx="765" cy="765"/>
      </dsp:txXfrm>
    </dsp:sp>
    <dsp:sp modelId="{3F845398-A67F-4C27-8E80-B13567382712}">
      <dsp:nvSpPr>
        <dsp:cNvPr id="0" name=""/>
        <dsp:cNvSpPr/>
      </dsp:nvSpPr>
      <dsp:spPr>
        <a:xfrm>
          <a:off x="246912" y="68950"/>
          <a:ext cx="76489" cy="764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58114" y="80152"/>
        <a:ext cx="54085" cy="54085"/>
      </dsp:txXfrm>
    </dsp:sp>
    <dsp:sp modelId="{C4D44275-3EA0-44D7-9246-F3A85BBE0E76}">
      <dsp:nvSpPr>
        <dsp:cNvPr id="0" name=""/>
        <dsp:cNvSpPr/>
      </dsp:nvSpPr>
      <dsp:spPr>
        <a:xfrm rot="3240000">
          <a:off x="211814" y="161876"/>
          <a:ext cx="18559" cy="36123"/>
        </a:xfrm>
        <a:custGeom>
          <a:avLst/>
          <a:gdLst/>
          <a:ahLst/>
          <a:cxnLst/>
          <a:rect l="0" t="0" r="0" b="0"/>
          <a:pathLst>
            <a:path>
              <a:moveTo>
                <a:pt x="0" y="18061"/>
              </a:moveTo>
              <a:lnTo>
                <a:pt x="18559" y="1806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20630" y="179473"/>
        <a:ext cx="927" cy="927"/>
      </dsp:txXfrm>
    </dsp:sp>
    <dsp:sp modelId="{78F971BE-4FBA-4998-9144-6CBE38B78F78}">
      <dsp:nvSpPr>
        <dsp:cNvPr id="0" name=""/>
        <dsp:cNvSpPr/>
      </dsp:nvSpPr>
      <dsp:spPr>
        <a:xfrm>
          <a:off x="210784" y="180141"/>
          <a:ext cx="76489" cy="764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21986" y="191343"/>
        <a:ext cx="54085" cy="54085"/>
      </dsp:txXfrm>
    </dsp:sp>
    <dsp:sp modelId="{78D44283-BD0A-4505-BA82-D9E9B5963553}">
      <dsp:nvSpPr>
        <dsp:cNvPr id="0" name=""/>
        <dsp:cNvSpPr/>
      </dsp:nvSpPr>
      <dsp:spPr>
        <a:xfrm rot="7560000">
          <a:off x="150770" y="161876"/>
          <a:ext cx="18559" cy="36123"/>
        </a:xfrm>
        <a:custGeom>
          <a:avLst/>
          <a:gdLst/>
          <a:ahLst/>
          <a:cxnLst/>
          <a:rect l="0" t="0" r="0" b="0"/>
          <a:pathLst>
            <a:path>
              <a:moveTo>
                <a:pt x="0" y="18061"/>
              </a:moveTo>
              <a:lnTo>
                <a:pt x="18559" y="1806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59586" y="179473"/>
        <a:ext cx="927" cy="927"/>
      </dsp:txXfrm>
    </dsp:sp>
    <dsp:sp modelId="{264D20DA-06E8-4DEF-A8D1-47F0D04FB03F}">
      <dsp:nvSpPr>
        <dsp:cNvPr id="0" name=""/>
        <dsp:cNvSpPr/>
      </dsp:nvSpPr>
      <dsp:spPr>
        <a:xfrm>
          <a:off x="93871" y="180141"/>
          <a:ext cx="76489" cy="764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05073" y="191343"/>
        <a:ext cx="54085" cy="54085"/>
      </dsp:txXfrm>
    </dsp:sp>
    <dsp:sp modelId="{A425884F-D660-410C-8869-3964DDFE4988}">
      <dsp:nvSpPr>
        <dsp:cNvPr id="0" name=""/>
        <dsp:cNvSpPr/>
      </dsp:nvSpPr>
      <dsp:spPr>
        <a:xfrm rot="11880000">
          <a:off x="131986" y="103319"/>
          <a:ext cx="15318" cy="36123"/>
        </a:xfrm>
        <a:custGeom>
          <a:avLst/>
          <a:gdLst/>
          <a:ahLst/>
          <a:cxnLst/>
          <a:rect l="0" t="0" r="0" b="0"/>
          <a:pathLst>
            <a:path>
              <a:moveTo>
                <a:pt x="0" y="18061"/>
              </a:moveTo>
              <a:lnTo>
                <a:pt x="15318" y="1806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39262" y="120997"/>
        <a:ext cx="765" cy="765"/>
      </dsp:txXfrm>
    </dsp:sp>
    <dsp:sp modelId="{84892C58-9274-468D-B9F5-2B2109E87FF8}">
      <dsp:nvSpPr>
        <dsp:cNvPr id="0" name=""/>
        <dsp:cNvSpPr/>
      </dsp:nvSpPr>
      <dsp:spPr>
        <a:xfrm>
          <a:off x="57743" y="68950"/>
          <a:ext cx="76489" cy="764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68945" y="80152"/>
        <a:ext cx="54085" cy="54085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4BD56B-DB67-4FD5-84C0-13A037AA6005}">
      <dsp:nvSpPr>
        <dsp:cNvPr id="0" name=""/>
        <dsp:cNvSpPr/>
      </dsp:nvSpPr>
      <dsp:spPr>
        <a:xfrm>
          <a:off x="178926" y="50696"/>
          <a:ext cx="338369" cy="338369"/>
        </a:xfrm>
        <a:prstGeom prst="blockArc">
          <a:avLst>
            <a:gd name="adj1" fmla="val 10800000"/>
            <a:gd name="adj2" fmla="val 162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75F18-3B76-4E64-8E93-A4C1E9FBEFBF}">
      <dsp:nvSpPr>
        <dsp:cNvPr id="0" name=""/>
        <dsp:cNvSpPr/>
      </dsp:nvSpPr>
      <dsp:spPr>
        <a:xfrm>
          <a:off x="177162" y="74775"/>
          <a:ext cx="338369" cy="338369"/>
        </a:xfrm>
        <a:prstGeom prst="blockArc">
          <a:avLst>
            <a:gd name="adj1" fmla="val 7274071"/>
            <a:gd name="adj2" fmla="val 11302694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3526E-914A-474B-9FBA-11126970677A}">
      <dsp:nvSpPr>
        <dsp:cNvPr id="0" name=""/>
        <dsp:cNvSpPr/>
      </dsp:nvSpPr>
      <dsp:spPr>
        <a:xfrm>
          <a:off x="181068" y="77219"/>
          <a:ext cx="338369" cy="338369"/>
        </a:xfrm>
        <a:prstGeom prst="blockArc">
          <a:avLst>
            <a:gd name="adj1" fmla="val 21045860"/>
            <a:gd name="adj2" fmla="val 7369922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037B8-02CC-45EE-8BB4-93DF65E39EC3}">
      <dsp:nvSpPr>
        <dsp:cNvPr id="0" name=""/>
        <dsp:cNvSpPr/>
      </dsp:nvSpPr>
      <dsp:spPr>
        <a:xfrm>
          <a:off x="178926" y="50696"/>
          <a:ext cx="338369" cy="338369"/>
        </a:xfrm>
        <a:prstGeom prst="blockArc">
          <a:avLst>
            <a:gd name="adj1" fmla="val 16200000"/>
            <a:gd name="adj2" fmla="val 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91BE3E-FFA8-4AE5-BDDA-A32249AFDD22}">
      <dsp:nvSpPr>
        <dsp:cNvPr id="0" name=""/>
        <dsp:cNvSpPr/>
      </dsp:nvSpPr>
      <dsp:spPr>
        <a:xfrm>
          <a:off x="270261" y="142031"/>
          <a:ext cx="155698" cy="155698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F</a:t>
          </a:r>
        </a:p>
      </dsp:txBody>
      <dsp:txXfrm>
        <a:off x="293062" y="164832"/>
        <a:ext cx="110096" cy="110096"/>
      </dsp:txXfrm>
    </dsp:sp>
    <dsp:sp modelId="{15DA11F9-19E7-4F5A-8248-3B2675A3A00D}">
      <dsp:nvSpPr>
        <dsp:cNvPr id="0" name=""/>
        <dsp:cNvSpPr/>
      </dsp:nvSpPr>
      <dsp:spPr>
        <a:xfrm>
          <a:off x="293616" y="125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09577" y="16086"/>
        <a:ext cx="77066" cy="77066"/>
      </dsp:txXfrm>
    </dsp:sp>
    <dsp:sp modelId="{D88F98A8-63ED-462C-831E-3A1FBF850EF1}">
      <dsp:nvSpPr>
        <dsp:cNvPr id="0" name=""/>
        <dsp:cNvSpPr/>
      </dsp:nvSpPr>
      <dsp:spPr>
        <a:xfrm>
          <a:off x="458877" y="165386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74838" y="181347"/>
        <a:ext cx="77066" cy="77066"/>
      </dsp:txXfrm>
    </dsp:sp>
    <dsp:sp modelId="{CC28E3EC-1E17-42D4-87CF-586497AB6028}">
      <dsp:nvSpPr>
        <dsp:cNvPr id="0" name=""/>
        <dsp:cNvSpPr/>
      </dsp:nvSpPr>
      <dsp:spPr>
        <a:xfrm>
          <a:off x="206158" y="330773"/>
          <a:ext cx="108988" cy="108988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222119" y="346734"/>
        <a:ext cx="77066" cy="77066"/>
      </dsp:txXfrm>
    </dsp:sp>
    <dsp:sp modelId="{D694F5E2-54E7-4BE3-B9A5-05BBFF9DD976}">
      <dsp:nvSpPr>
        <dsp:cNvPr id="0" name=""/>
        <dsp:cNvSpPr/>
      </dsp:nvSpPr>
      <dsp:spPr>
        <a:xfrm>
          <a:off x="128355" y="165386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44316" y="181347"/>
        <a:ext cx="77066" cy="77066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4BD56B-DB67-4FD5-84C0-13A037AA6005}">
      <dsp:nvSpPr>
        <dsp:cNvPr id="0" name=""/>
        <dsp:cNvSpPr/>
      </dsp:nvSpPr>
      <dsp:spPr>
        <a:xfrm>
          <a:off x="101460" y="25300"/>
          <a:ext cx="344922" cy="344922"/>
        </a:xfrm>
        <a:prstGeom prst="blockArc">
          <a:avLst>
            <a:gd name="adj1" fmla="val 7311749"/>
            <a:gd name="adj2" fmla="val 18111749"/>
            <a:gd name="adj3" fmla="val 455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75F18-3B76-4E64-8E93-A4C1E9FBEFBF}">
      <dsp:nvSpPr>
        <dsp:cNvPr id="0" name=""/>
        <dsp:cNvSpPr/>
      </dsp:nvSpPr>
      <dsp:spPr>
        <a:xfrm>
          <a:off x="132730" y="54966"/>
          <a:ext cx="338369" cy="338369"/>
        </a:xfrm>
        <a:prstGeom prst="blockArc">
          <a:avLst>
            <a:gd name="adj1" fmla="val 4100914"/>
            <a:gd name="adj2" fmla="val 810307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3526E-914A-474B-9FBA-11126970677A}">
      <dsp:nvSpPr>
        <dsp:cNvPr id="0" name=""/>
        <dsp:cNvSpPr/>
      </dsp:nvSpPr>
      <dsp:spPr>
        <a:xfrm>
          <a:off x="186317" y="43471"/>
          <a:ext cx="338369" cy="338369"/>
        </a:xfrm>
        <a:prstGeom prst="blockArc">
          <a:avLst>
            <a:gd name="adj1" fmla="val 21596557"/>
            <a:gd name="adj2" fmla="val 5246268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037B8-02CC-45EE-8BB4-93DF65E39EC3}">
      <dsp:nvSpPr>
        <dsp:cNvPr id="0" name=""/>
        <dsp:cNvSpPr/>
      </dsp:nvSpPr>
      <dsp:spPr>
        <a:xfrm>
          <a:off x="186475" y="50538"/>
          <a:ext cx="338369" cy="338369"/>
        </a:xfrm>
        <a:prstGeom prst="blockArc">
          <a:avLst>
            <a:gd name="adj1" fmla="val 16350434"/>
            <a:gd name="adj2" fmla="val 2144951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91BE3E-FFA8-4AE5-BDDA-A32249AFDD22}">
      <dsp:nvSpPr>
        <dsp:cNvPr id="0" name=""/>
        <dsp:cNvSpPr/>
      </dsp:nvSpPr>
      <dsp:spPr>
        <a:xfrm>
          <a:off x="270261" y="142031"/>
          <a:ext cx="155698" cy="155698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F</a:t>
          </a:r>
        </a:p>
      </dsp:txBody>
      <dsp:txXfrm>
        <a:off x="293062" y="164832"/>
        <a:ext cx="110096" cy="110096"/>
      </dsp:txXfrm>
    </dsp:sp>
    <dsp:sp modelId="{15DA11F9-19E7-4F5A-8248-3B2675A3A00D}">
      <dsp:nvSpPr>
        <dsp:cNvPr id="0" name=""/>
        <dsp:cNvSpPr/>
      </dsp:nvSpPr>
      <dsp:spPr>
        <a:xfrm>
          <a:off x="308395" y="125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24356" y="16086"/>
        <a:ext cx="77066" cy="77066"/>
      </dsp:txXfrm>
    </dsp:sp>
    <dsp:sp modelId="{D88F98A8-63ED-462C-831E-3A1FBF850EF1}">
      <dsp:nvSpPr>
        <dsp:cNvPr id="0" name=""/>
        <dsp:cNvSpPr/>
      </dsp:nvSpPr>
      <dsp:spPr>
        <a:xfrm>
          <a:off x="466268" y="157996"/>
          <a:ext cx="108988" cy="108988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482229" y="173957"/>
        <a:ext cx="77066" cy="77066"/>
      </dsp:txXfrm>
    </dsp:sp>
    <dsp:sp modelId="{CC28E3EC-1E17-42D4-87CF-586497AB6028}">
      <dsp:nvSpPr>
        <dsp:cNvPr id="0" name=""/>
        <dsp:cNvSpPr/>
      </dsp:nvSpPr>
      <dsp:spPr>
        <a:xfrm>
          <a:off x="308395" y="323257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24356" y="339218"/>
        <a:ext cx="77066" cy="77066"/>
      </dsp:txXfrm>
    </dsp:sp>
    <dsp:sp modelId="{D694F5E2-54E7-4BE3-B9A5-05BBFF9DD976}">
      <dsp:nvSpPr>
        <dsp:cNvPr id="0" name=""/>
        <dsp:cNvSpPr/>
      </dsp:nvSpPr>
      <dsp:spPr>
        <a:xfrm>
          <a:off x="130459" y="286409"/>
          <a:ext cx="108988" cy="1089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46420" y="302370"/>
        <a:ext cx="77066" cy="770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220495" y="230265"/>
          <a:ext cx="171042" cy="1275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45544" y="248940"/>
        <a:ext cx="120944" cy="90170"/>
      </dsp:txXfrm>
    </dsp:sp>
    <dsp:sp modelId="{35179594-3AF6-4513-B9FF-9FBC5B2AF7C2}">
      <dsp:nvSpPr>
        <dsp:cNvPr id="0" name=""/>
        <dsp:cNvSpPr/>
      </dsp:nvSpPr>
      <dsp:spPr>
        <a:xfrm rot="17905212">
          <a:off x="311332" y="165947"/>
          <a:ext cx="101829" cy="48339"/>
        </a:xfrm>
        <a:custGeom>
          <a:avLst/>
          <a:gdLst/>
          <a:ahLst/>
          <a:cxnLst/>
          <a:rect l="0" t="0" r="0" b="0"/>
          <a:pathLst>
            <a:path>
              <a:moveTo>
                <a:pt x="0" y="24169"/>
              </a:moveTo>
              <a:lnTo>
                <a:pt x="101829" y="241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359701" y="187572"/>
        <a:ext cx="5091" cy="5091"/>
      </dsp:txXfrm>
    </dsp:sp>
    <dsp:sp modelId="{31E3C92C-F7CF-4874-8642-558CC883098A}">
      <dsp:nvSpPr>
        <dsp:cNvPr id="0" name=""/>
        <dsp:cNvSpPr/>
      </dsp:nvSpPr>
      <dsp:spPr>
        <a:xfrm>
          <a:off x="358577" y="41082"/>
          <a:ext cx="108439" cy="1112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74458" y="57374"/>
        <a:ext cx="76677" cy="78664"/>
      </dsp:txXfrm>
    </dsp:sp>
    <dsp:sp modelId="{A230888E-680A-40D9-98B7-68B055264267}">
      <dsp:nvSpPr>
        <dsp:cNvPr id="0" name=""/>
        <dsp:cNvSpPr/>
      </dsp:nvSpPr>
      <dsp:spPr>
        <a:xfrm rot="723708">
          <a:off x="387407" y="295194"/>
          <a:ext cx="74377" cy="48339"/>
        </a:xfrm>
        <a:custGeom>
          <a:avLst/>
          <a:gdLst/>
          <a:ahLst/>
          <a:cxnLst/>
          <a:rect l="0" t="0" r="0" b="0"/>
          <a:pathLst>
            <a:path>
              <a:moveTo>
                <a:pt x="0" y="24169"/>
              </a:moveTo>
              <a:lnTo>
                <a:pt x="74377" y="241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422736" y="317504"/>
        <a:ext cx="3718" cy="3718"/>
      </dsp:txXfrm>
    </dsp:sp>
    <dsp:sp modelId="{B940927C-C459-4B03-ACB1-E624E375D742}">
      <dsp:nvSpPr>
        <dsp:cNvPr id="0" name=""/>
        <dsp:cNvSpPr/>
      </dsp:nvSpPr>
      <dsp:spPr>
        <a:xfrm>
          <a:off x="459932" y="278306"/>
          <a:ext cx="110727" cy="12087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76148" y="296008"/>
        <a:ext cx="78295" cy="854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220495" y="229411"/>
          <a:ext cx="171042" cy="1275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FDD</a:t>
          </a:r>
        </a:p>
      </dsp:txBody>
      <dsp:txXfrm>
        <a:off x="245544" y="248086"/>
        <a:ext cx="120944" cy="90170"/>
      </dsp:txXfrm>
    </dsp:sp>
    <dsp:sp modelId="{35179594-3AF6-4513-B9FF-9FBC5B2AF7C2}">
      <dsp:nvSpPr>
        <dsp:cNvPr id="0" name=""/>
        <dsp:cNvSpPr/>
      </dsp:nvSpPr>
      <dsp:spPr>
        <a:xfrm rot="10244124">
          <a:off x="140397" y="289280"/>
          <a:ext cx="82613" cy="48339"/>
        </a:xfrm>
        <a:custGeom>
          <a:avLst/>
          <a:gdLst/>
          <a:ahLst/>
          <a:cxnLst/>
          <a:rect l="0" t="0" r="0" b="0"/>
          <a:pathLst>
            <a:path>
              <a:moveTo>
                <a:pt x="0" y="24169"/>
              </a:moveTo>
              <a:lnTo>
                <a:pt x="82613" y="241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79638" y="311384"/>
        <a:ext cx="4130" cy="4130"/>
      </dsp:txXfrm>
    </dsp:sp>
    <dsp:sp modelId="{31E3C92C-F7CF-4874-8642-558CC883098A}">
      <dsp:nvSpPr>
        <dsp:cNvPr id="0" name=""/>
        <dsp:cNvSpPr/>
      </dsp:nvSpPr>
      <dsp:spPr>
        <a:xfrm>
          <a:off x="26506" y="270311"/>
          <a:ext cx="115143" cy="1181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3368" y="287610"/>
        <a:ext cx="81419" cy="83529"/>
      </dsp:txXfrm>
    </dsp:sp>
    <dsp:sp modelId="{A230888E-680A-40D9-98B7-68B055264267}">
      <dsp:nvSpPr>
        <dsp:cNvPr id="0" name=""/>
        <dsp:cNvSpPr/>
      </dsp:nvSpPr>
      <dsp:spPr>
        <a:xfrm rot="14287644">
          <a:off x="194177" y="168988"/>
          <a:ext cx="99305" cy="48339"/>
        </a:xfrm>
        <a:custGeom>
          <a:avLst/>
          <a:gdLst/>
          <a:ahLst/>
          <a:cxnLst/>
          <a:rect l="0" t="0" r="0" b="0"/>
          <a:pathLst>
            <a:path>
              <a:moveTo>
                <a:pt x="0" y="24169"/>
              </a:moveTo>
              <a:lnTo>
                <a:pt x="99305" y="241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241347" y="190675"/>
        <a:ext cx="4965" cy="4965"/>
      </dsp:txXfrm>
    </dsp:sp>
    <dsp:sp modelId="{B940927C-C459-4B03-ACB1-E624E375D742}">
      <dsp:nvSpPr>
        <dsp:cNvPr id="0" name=""/>
        <dsp:cNvSpPr/>
      </dsp:nvSpPr>
      <dsp:spPr>
        <a:xfrm>
          <a:off x="120010" y="30267"/>
          <a:ext cx="126634" cy="1311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38555" y="49477"/>
        <a:ext cx="89544" cy="9275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308283" y="235969"/>
          <a:ext cx="228026" cy="244505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F</a:t>
          </a:r>
        </a:p>
      </dsp:txBody>
      <dsp:txXfrm>
        <a:off x="341677" y="271776"/>
        <a:ext cx="161238" cy="172891"/>
      </dsp:txXfrm>
    </dsp:sp>
    <dsp:sp modelId="{0B95CB8B-C93B-40C6-B9E1-F0C52E3610FD}">
      <dsp:nvSpPr>
        <dsp:cNvPr id="0" name=""/>
        <dsp:cNvSpPr/>
      </dsp:nvSpPr>
      <dsp:spPr>
        <a:xfrm rot="16200000">
          <a:off x="403902" y="196393"/>
          <a:ext cx="36789" cy="42363"/>
        </a:xfrm>
        <a:custGeom>
          <a:avLst/>
          <a:gdLst/>
          <a:ahLst/>
          <a:cxnLst/>
          <a:rect l="0" t="0" r="0" b="0"/>
          <a:pathLst>
            <a:path>
              <a:moveTo>
                <a:pt x="0" y="21181"/>
              </a:moveTo>
              <a:lnTo>
                <a:pt x="36789" y="211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21377" y="216655"/>
        <a:ext cx="1839" cy="1839"/>
      </dsp:txXfrm>
    </dsp:sp>
    <dsp:sp modelId="{2FF75D28-7DC1-4632-9982-5EA1A4DEC200}">
      <dsp:nvSpPr>
        <dsp:cNvPr id="0" name=""/>
        <dsp:cNvSpPr/>
      </dsp:nvSpPr>
      <dsp:spPr>
        <a:xfrm>
          <a:off x="322908" y="403"/>
          <a:ext cx="198776" cy="1987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</a:t>
          </a:r>
        </a:p>
      </dsp:txBody>
      <dsp:txXfrm>
        <a:off x="352018" y="29513"/>
        <a:ext cx="140556" cy="140556"/>
      </dsp:txXfrm>
    </dsp:sp>
    <dsp:sp modelId="{70C741F0-1E25-43F7-B725-E4B1BA554A7A}">
      <dsp:nvSpPr>
        <dsp:cNvPr id="0" name=""/>
        <dsp:cNvSpPr/>
      </dsp:nvSpPr>
      <dsp:spPr>
        <a:xfrm rot="20520000">
          <a:off x="530326" y="294740"/>
          <a:ext cx="44313" cy="42363"/>
        </a:xfrm>
        <a:custGeom>
          <a:avLst/>
          <a:gdLst/>
          <a:ahLst/>
          <a:cxnLst/>
          <a:rect l="0" t="0" r="0" b="0"/>
          <a:pathLst>
            <a:path>
              <a:moveTo>
                <a:pt x="0" y="21181"/>
              </a:moveTo>
              <a:lnTo>
                <a:pt x="44313" y="211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51375" y="314814"/>
        <a:ext cx="2215" cy="2215"/>
      </dsp:txXfrm>
    </dsp:sp>
    <dsp:sp modelId="{3F845398-A67F-4C27-8E80-B13567382712}">
      <dsp:nvSpPr>
        <dsp:cNvPr id="0" name=""/>
        <dsp:cNvSpPr/>
      </dsp:nvSpPr>
      <dsp:spPr>
        <a:xfrm>
          <a:off x="568690" y="178974"/>
          <a:ext cx="198776" cy="1987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</a:t>
          </a:r>
        </a:p>
      </dsp:txBody>
      <dsp:txXfrm>
        <a:off x="597800" y="208084"/>
        <a:ext cx="140556" cy="140556"/>
      </dsp:txXfrm>
    </dsp:sp>
    <dsp:sp modelId="{C4D44275-3EA0-44D7-9246-F3A85BBE0E76}">
      <dsp:nvSpPr>
        <dsp:cNvPr id="0" name=""/>
        <dsp:cNvSpPr/>
      </dsp:nvSpPr>
      <dsp:spPr>
        <a:xfrm rot="3240000">
          <a:off x="484155" y="449595"/>
          <a:ext cx="39834" cy="42363"/>
        </a:xfrm>
        <a:custGeom>
          <a:avLst/>
          <a:gdLst/>
          <a:ahLst/>
          <a:cxnLst/>
          <a:rect l="0" t="0" r="0" b="0"/>
          <a:pathLst>
            <a:path>
              <a:moveTo>
                <a:pt x="0" y="21181"/>
              </a:moveTo>
              <a:lnTo>
                <a:pt x="39834" y="211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3076" y="469781"/>
        <a:ext cx="1991" cy="1991"/>
      </dsp:txXfrm>
    </dsp:sp>
    <dsp:sp modelId="{78F971BE-4FBA-4998-9144-6CBE38B78F78}">
      <dsp:nvSpPr>
        <dsp:cNvPr id="0" name=""/>
        <dsp:cNvSpPr/>
      </dsp:nvSpPr>
      <dsp:spPr>
        <a:xfrm>
          <a:off x="474810" y="467908"/>
          <a:ext cx="198776" cy="1987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</a:t>
          </a:r>
        </a:p>
      </dsp:txBody>
      <dsp:txXfrm>
        <a:off x="503920" y="497018"/>
        <a:ext cx="140556" cy="140556"/>
      </dsp:txXfrm>
    </dsp:sp>
    <dsp:sp modelId="{78D44283-BD0A-4505-BA82-D9E9B5963553}">
      <dsp:nvSpPr>
        <dsp:cNvPr id="0" name=""/>
        <dsp:cNvSpPr/>
      </dsp:nvSpPr>
      <dsp:spPr>
        <a:xfrm rot="7560000">
          <a:off x="320603" y="449595"/>
          <a:ext cx="39834" cy="42363"/>
        </a:xfrm>
        <a:custGeom>
          <a:avLst/>
          <a:gdLst/>
          <a:ahLst/>
          <a:cxnLst/>
          <a:rect l="0" t="0" r="0" b="0"/>
          <a:pathLst>
            <a:path>
              <a:moveTo>
                <a:pt x="0" y="21181"/>
              </a:moveTo>
              <a:lnTo>
                <a:pt x="39834" y="211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39525" y="469781"/>
        <a:ext cx="1991" cy="1991"/>
      </dsp:txXfrm>
    </dsp:sp>
    <dsp:sp modelId="{264D20DA-06E8-4DEF-A8D1-47F0D04FB03F}">
      <dsp:nvSpPr>
        <dsp:cNvPr id="0" name=""/>
        <dsp:cNvSpPr/>
      </dsp:nvSpPr>
      <dsp:spPr>
        <a:xfrm>
          <a:off x="171007" y="467908"/>
          <a:ext cx="198776" cy="1987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</a:t>
          </a:r>
        </a:p>
      </dsp:txBody>
      <dsp:txXfrm>
        <a:off x="200117" y="497018"/>
        <a:ext cx="140556" cy="140556"/>
      </dsp:txXfrm>
    </dsp:sp>
    <dsp:sp modelId="{A425884F-D660-410C-8869-3964DDFE4988}">
      <dsp:nvSpPr>
        <dsp:cNvPr id="0" name=""/>
        <dsp:cNvSpPr/>
      </dsp:nvSpPr>
      <dsp:spPr>
        <a:xfrm rot="11880000">
          <a:off x="269954" y="294740"/>
          <a:ext cx="44313" cy="42363"/>
        </a:xfrm>
        <a:custGeom>
          <a:avLst/>
          <a:gdLst/>
          <a:ahLst/>
          <a:cxnLst/>
          <a:rect l="0" t="0" r="0" b="0"/>
          <a:pathLst>
            <a:path>
              <a:moveTo>
                <a:pt x="0" y="21181"/>
              </a:moveTo>
              <a:lnTo>
                <a:pt x="44313" y="211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291003" y="314814"/>
        <a:ext cx="2215" cy="2215"/>
      </dsp:txXfrm>
    </dsp:sp>
    <dsp:sp modelId="{84892C58-9274-468D-B9F5-2B2109E87FF8}">
      <dsp:nvSpPr>
        <dsp:cNvPr id="0" name=""/>
        <dsp:cNvSpPr/>
      </dsp:nvSpPr>
      <dsp:spPr>
        <a:xfrm>
          <a:off x="77126" y="178974"/>
          <a:ext cx="198776" cy="1987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</a:t>
          </a:r>
        </a:p>
      </dsp:txBody>
      <dsp:txXfrm>
        <a:off x="106236" y="208084"/>
        <a:ext cx="140556" cy="14055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51272" y="136246"/>
          <a:ext cx="129446" cy="113969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170229" y="152936"/>
        <a:ext cx="91532" cy="80589"/>
      </dsp:txXfrm>
    </dsp:sp>
    <dsp:sp modelId="{0B95CB8B-C93B-40C6-B9E1-F0C52E3610FD}">
      <dsp:nvSpPr>
        <dsp:cNvPr id="0" name=""/>
        <dsp:cNvSpPr/>
      </dsp:nvSpPr>
      <dsp:spPr>
        <a:xfrm rot="16200000">
          <a:off x="201812" y="99891"/>
          <a:ext cx="2836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836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15286" y="121354"/>
        <a:ext cx="1418" cy="1418"/>
      </dsp:txXfrm>
    </dsp:sp>
    <dsp:sp modelId="{2FF75D28-7DC1-4632-9982-5EA1A4DEC200}">
      <dsp:nvSpPr>
        <dsp:cNvPr id="0" name=""/>
        <dsp:cNvSpPr/>
      </dsp:nvSpPr>
      <dsp:spPr>
        <a:xfrm>
          <a:off x="162784" y="145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78369" y="17044"/>
        <a:ext cx="75251" cy="75251"/>
      </dsp:txXfrm>
    </dsp:sp>
    <dsp:sp modelId="{70C741F0-1E25-43F7-B725-E4B1BA554A7A}">
      <dsp:nvSpPr>
        <dsp:cNvPr id="0" name=""/>
        <dsp:cNvSpPr/>
      </dsp:nvSpPr>
      <dsp:spPr>
        <a:xfrm rot="20520000">
          <a:off x="276189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86404" y="169641"/>
        <a:ext cx="1075" cy="1075"/>
      </dsp:txXfrm>
    </dsp:sp>
    <dsp:sp modelId="{3F845398-A67F-4C27-8E80-B13567382712}">
      <dsp:nvSpPr>
        <dsp:cNvPr id="0" name=""/>
        <dsp:cNvSpPr/>
      </dsp:nvSpPr>
      <dsp:spPr>
        <a:xfrm>
          <a:off x="29456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10149" y="112787"/>
        <a:ext cx="75251" cy="75251"/>
      </dsp:txXfrm>
    </dsp:sp>
    <dsp:sp modelId="{C4D44275-3EA0-44D7-9246-F3A85BBE0E76}">
      <dsp:nvSpPr>
        <dsp:cNvPr id="0" name=""/>
        <dsp:cNvSpPr/>
      </dsp:nvSpPr>
      <dsp:spPr>
        <a:xfrm rot="3240000">
          <a:off x="245510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57867" y="251108"/>
        <a:ext cx="1300" cy="1300"/>
      </dsp:txXfrm>
    </dsp:sp>
    <dsp:sp modelId="{78F971BE-4FBA-4998-9144-6CBE38B78F78}">
      <dsp:nvSpPr>
        <dsp:cNvPr id="0" name=""/>
        <dsp:cNvSpPr/>
      </dsp:nvSpPr>
      <dsp:spPr>
        <a:xfrm>
          <a:off x="244229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59814" y="267704"/>
        <a:ext cx="75251" cy="75251"/>
      </dsp:txXfrm>
    </dsp:sp>
    <dsp:sp modelId="{78D44283-BD0A-4505-BA82-D9E9B5963553}">
      <dsp:nvSpPr>
        <dsp:cNvPr id="0" name=""/>
        <dsp:cNvSpPr/>
      </dsp:nvSpPr>
      <dsp:spPr>
        <a:xfrm rot="7560000">
          <a:off x="160465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72822" y="251108"/>
        <a:ext cx="1300" cy="1300"/>
      </dsp:txXfrm>
    </dsp:sp>
    <dsp:sp modelId="{264D20DA-06E8-4DEF-A8D1-47F0D04FB03F}">
      <dsp:nvSpPr>
        <dsp:cNvPr id="0" name=""/>
        <dsp:cNvSpPr/>
      </dsp:nvSpPr>
      <dsp:spPr>
        <a:xfrm>
          <a:off x="81340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96925" y="267704"/>
        <a:ext cx="75251" cy="75251"/>
      </dsp:txXfrm>
    </dsp:sp>
    <dsp:sp modelId="{A425884F-D660-410C-8869-3964DDFE4988}">
      <dsp:nvSpPr>
        <dsp:cNvPr id="0" name=""/>
        <dsp:cNvSpPr/>
      </dsp:nvSpPr>
      <dsp:spPr>
        <a:xfrm rot="11880000">
          <a:off x="134295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44510" y="169641"/>
        <a:ext cx="1075" cy="1075"/>
      </dsp:txXfrm>
    </dsp:sp>
    <dsp:sp modelId="{84892C58-9274-468D-B9F5-2B2109E87FF8}">
      <dsp:nvSpPr>
        <dsp:cNvPr id="0" name=""/>
        <dsp:cNvSpPr/>
      </dsp:nvSpPr>
      <dsp:spPr>
        <a:xfrm>
          <a:off x="3100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6589" y="112787"/>
        <a:ext cx="75251" cy="7525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85481-4489-4508-8A52-3FB9AC07F487}">
      <dsp:nvSpPr>
        <dsp:cNvPr id="0" name=""/>
        <dsp:cNvSpPr/>
      </dsp:nvSpPr>
      <dsp:spPr>
        <a:xfrm>
          <a:off x="151272" y="136246"/>
          <a:ext cx="129446" cy="113969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</a:t>
          </a:r>
        </a:p>
      </dsp:txBody>
      <dsp:txXfrm>
        <a:off x="170229" y="152936"/>
        <a:ext cx="91532" cy="80589"/>
      </dsp:txXfrm>
    </dsp:sp>
    <dsp:sp modelId="{0B95CB8B-C93B-40C6-B9E1-F0C52E3610FD}">
      <dsp:nvSpPr>
        <dsp:cNvPr id="0" name=""/>
        <dsp:cNvSpPr/>
      </dsp:nvSpPr>
      <dsp:spPr>
        <a:xfrm rot="16200000">
          <a:off x="201812" y="99891"/>
          <a:ext cx="2836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836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15286" y="121354"/>
        <a:ext cx="1418" cy="1418"/>
      </dsp:txXfrm>
    </dsp:sp>
    <dsp:sp modelId="{2FF75D28-7DC1-4632-9982-5EA1A4DEC200}">
      <dsp:nvSpPr>
        <dsp:cNvPr id="0" name=""/>
        <dsp:cNvSpPr/>
      </dsp:nvSpPr>
      <dsp:spPr>
        <a:xfrm>
          <a:off x="162784" y="145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178369" y="17044"/>
        <a:ext cx="75251" cy="75251"/>
      </dsp:txXfrm>
    </dsp:sp>
    <dsp:sp modelId="{70C741F0-1E25-43F7-B725-E4B1BA554A7A}">
      <dsp:nvSpPr>
        <dsp:cNvPr id="0" name=""/>
        <dsp:cNvSpPr/>
      </dsp:nvSpPr>
      <dsp:spPr>
        <a:xfrm rot="20520000">
          <a:off x="276189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86404" y="169641"/>
        <a:ext cx="1075" cy="1075"/>
      </dsp:txXfrm>
    </dsp:sp>
    <dsp:sp modelId="{3F845398-A67F-4C27-8E80-B13567382712}">
      <dsp:nvSpPr>
        <dsp:cNvPr id="0" name=""/>
        <dsp:cNvSpPr/>
      </dsp:nvSpPr>
      <dsp:spPr>
        <a:xfrm>
          <a:off x="29456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310149" y="112787"/>
        <a:ext cx="75251" cy="75251"/>
      </dsp:txXfrm>
    </dsp:sp>
    <dsp:sp modelId="{C4D44275-3EA0-44D7-9246-F3A85BBE0E76}">
      <dsp:nvSpPr>
        <dsp:cNvPr id="0" name=""/>
        <dsp:cNvSpPr/>
      </dsp:nvSpPr>
      <dsp:spPr>
        <a:xfrm rot="3240000">
          <a:off x="245510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>
        <a:off x="257867" y="251108"/>
        <a:ext cx="1300" cy="1300"/>
      </dsp:txXfrm>
    </dsp:sp>
    <dsp:sp modelId="{78F971BE-4FBA-4998-9144-6CBE38B78F78}">
      <dsp:nvSpPr>
        <dsp:cNvPr id="0" name=""/>
        <dsp:cNvSpPr/>
      </dsp:nvSpPr>
      <dsp:spPr>
        <a:xfrm>
          <a:off x="244229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259814" y="267704"/>
        <a:ext cx="75251" cy="75251"/>
      </dsp:txXfrm>
    </dsp:sp>
    <dsp:sp modelId="{78D44283-BD0A-4505-BA82-D9E9B5963553}">
      <dsp:nvSpPr>
        <dsp:cNvPr id="0" name=""/>
        <dsp:cNvSpPr/>
      </dsp:nvSpPr>
      <dsp:spPr>
        <a:xfrm rot="7560000">
          <a:off x="160465" y="229586"/>
          <a:ext cx="26014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6014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72822" y="251108"/>
        <a:ext cx="1300" cy="1300"/>
      </dsp:txXfrm>
    </dsp:sp>
    <dsp:sp modelId="{264D20DA-06E8-4DEF-A8D1-47F0D04FB03F}">
      <dsp:nvSpPr>
        <dsp:cNvPr id="0" name=""/>
        <dsp:cNvSpPr/>
      </dsp:nvSpPr>
      <dsp:spPr>
        <a:xfrm>
          <a:off x="81340" y="252119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96925" y="267704"/>
        <a:ext cx="75251" cy="75251"/>
      </dsp:txXfrm>
    </dsp:sp>
    <dsp:sp modelId="{A425884F-D660-410C-8869-3964DDFE4988}">
      <dsp:nvSpPr>
        <dsp:cNvPr id="0" name=""/>
        <dsp:cNvSpPr/>
      </dsp:nvSpPr>
      <dsp:spPr>
        <a:xfrm rot="11880000">
          <a:off x="134295" y="148007"/>
          <a:ext cx="21505" cy="44343"/>
        </a:xfrm>
        <a:custGeom>
          <a:avLst/>
          <a:gdLst/>
          <a:ahLst/>
          <a:cxnLst/>
          <a:rect l="0" t="0" r="0" b="0"/>
          <a:pathLst>
            <a:path>
              <a:moveTo>
                <a:pt x="0" y="22171"/>
              </a:moveTo>
              <a:lnTo>
                <a:pt x="21505" y="2217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/>
        </a:p>
      </dsp:txBody>
      <dsp:txXfrm rot="10800000">
        <a:off x="144510" y="169641"/>
        <a:ext cx="1075" cy="1075"/>
      </dsp:txXfrm>
    </dsp:sp>
    <dsp:sp modelId="{84892C58-9274-468D-B9F5-2B2109E87FF8}">
      <dsp:nvSpPr>
        <dsp:cNvPr id="0" name=""/>
        <dsp:cNvSpPr/>
      </dsp:nvSpPr>
      <dsp:spPr>
        <a:xfrm>
          <a:off x="31004" y="97202"/>
          <a:ext cx="106421" cy="1064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</a:t>
          </a:r>
        </a:p>
      </dsp:txBody>
      <dsp:txXfrm>
        <a:off x="46589" y="112787"/>
        <a:ext cx="75251" cy="7525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4BD56B-DB67-4FD5-84C0-13A037AA6005}">
      <dsp:nvSpPr>
        <dsp:cNvPr id="0" name=""/>
        <dsp:cNvSpPr/>
      </dsp:nvSpPr>
      <dsp:spPr>
        <a:xfrm>
          <a:off x="266625" y="65341"/>
          <a:ext cx="436137" cy="436137"/>
        </a:xfrm>
        <a:prstGeom prst="blockArc">
          <a:avLst>
            <a:gd name="adj1" fmla="val 10800000"/>
            <a:gd name="adj2" fmla="val 162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75F18-3B76-4E64-8E93-A4C1E9FBEFBF}">
      <dsp:nvSpPr>
        <dsp:cNvPr id="0" name=""/>
        <dsp:cNvSpPr/>
      </dsp:nvSpPr>
      <dsp:spPr>
        <a:xfrm>
          <a:off x="264353" y="96373"/>
          <a:ext cx="436137" cy="436137"/>
        </a:xfrm>
        <a:prstGeom prst="blockArc">
          <a:avLst>
            <a:gd name="adj1" fmla="val 7274086"/>
            <a:gd name="adj2" fmla="val 11302608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3526E-914A-474B-9FBA-11126970677A}">
      <dsp:nvSpPr>
        <dsp:cNvPr id="0" name=""/>
        <dsp:cNvSpPr/>
      </dsp:nvSpPr>
      <dsp:spPr>
        <a:xfrm>
          <a:off x="269386" y="99522"/>
          <a:ext cx="436137" cy="436137"/>
        </a:xfrm>
        <a:prstGeom prst="blockArc">
          <a:avLst>
            <a:gd name="adj1" fmla="val 21045965"/>
            <a:gd name="adj2" fmla="val 7369901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037B8-02CC-45EE-8BB4-93DF65E39EC3}">
      <dsp:nvSpPr>
        <dsp:cNvPr id="0" name=""/>
        <dsp:cNvSpPr/>
      </dsp:nvSpPr>
      <dsp:spPr>
        <a:xfrm>
          <a:off x="266625" y="65341"/>
          <a:ext cx="436137" cy="436137"/>
        </a:xfrm>
        <a:prstGeom prst="blockArc">
          <a:avLst>
            <a:gd name="adj1" fmla="val 16200000"/>
            <a:gd name="adj2" fmla="val 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91BE3E-FFA8-4AE5-BDDA-A32249AFDD22}">
      <dsp:nvSpPr>
        <dsp:cNvPr id="0" name=""/>
        <dsp:cNvSpPr/>
      </dsp:nvSpPr>
      <dsp:spPr>
        <a:xfrm>
          <a:off x="384347" y="183063"/>
          <a:ext cx="200693" cy="200693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F</a:t>
          </a:r>
        </a:p>
      </dsp:txBody>
      <dsp:txXfrm>
        <a:off x="413738" y="212454"/>
        <a:ext cx="141911" cy="141911"/>
      </dsp:txXfrm>
    </dsp:sp>
    <dsp:sp modelId="{15DA11F9-19E7-4F5A-8248-3B2675A3A00D}">
      <dsp:nvSpPr>
        <dsp:cNvPr id="0" name=""/>
        <dsp:cNvSpPr/>
      </dsp:nvSpPr>
      <dsp:spPr>
        <a:xfrm>
          <a:off x="414451" y="155"/>
          <a:ext cx="140485" cy="1404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D</a:t>
          </a:r>
        </a:p>
      </dsp:txBody>
      <dsp:txXfrm>
        <a:off x="435025" y="20729"/>
        <a:ext cx="99337" cy="99337"/>
      </dsp:txXfrm>
    </dsp:sp>
    <dsp:sp modelId="{D88F98A8-63ED-462C-831E-3A1FBF850EF1}">
      <dsp:nvSpPr>
        <dsp:cNvPr id="0" name=""/>
        <dsp:cNvSpPr/>
      </dsp:nvSpPr>
      <dsp:spPr>
        <a:xfrm>
          <a:off x="627462" y="213167"/>
          <a:ext cx="140485" cy="1404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D</a:t>
          </a:r>
        </a:p>
      </dsp:txBody>
      <dsp:txXfrm>
        <a:off x="648036" y="233741"/>
        <a:ext cx="99337" cy="99337"/>
      </dsp:txXfrm>
    </dsp:sp>
    <dsp:sp modelId="{CC28E3EC-1E17-42D4-87CF-586497AB6028}">
      <dsp:nvSpPr>
        <dsp:cNvPr id="0" name=""/>
        <dsp:cNvSpPr/>
      </dsp:nvSpPr>
      <dsp:spPr>
        <a:xfrm>
          <a:off x="301723" y="426334"/>
          <a:ext cx="140485" cy="140485"/>
        </a:xfrm>
        <a:prstGeom prst="ellipse">
          <a:avLst/>
        </a:prstGeom>
        <a:solidFill>
          <a:schemeClr val="bg2"/>
        </a:solidFill>
        <a:ln w="63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F</a:t>
          </a:r>
        </a:p>
      </dsp:txBody>
      <dsp:txXfrm>
        <a:off x="322297" y="446908"/>
        <a:ext cx="99337" cy="99337"/>
      </dsp:txXfrm>
    </dsp:sp>
    <dsp:sp modelId="{D694F5E2-54E7-4BE3-B9A5-05BBFF9DD976}">
      <dsp:nvSpPr>
        <dsp:cNvPr id="0" name=""/>
        <dsp:cNvSpPr/>
      </dsp:nvSpPr>
      <dsp:spPr>
        <a:xfrm>
          <a:off x="201440" y="213167"/>
          <a:ext cx="140485" cy="1404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D</a:t>
          </a:r>
        </a:p>
      </dsp:txBody>
      <dsp:txXfrm>
        <a:off x="222014" y="233741"/>
        <a:ext cx="99337" cy="993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FA437-01BF-1448-86FE-4BFEAC003822}" type="datetimeFigureOut">
              <a:rPr lang="en-DK" smtClean="0"/>
              <a:t>19/12/2022</a:t>
            </a:fld>
            <a:endParaRPr lang="en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49197F-E4CD-704F-888D-F1282F9D27D1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878667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alphaModFix amt="60000"/>
            <a:lum/>
          </a:blip>
          <a:srcRect/>
          <a:stretch>
            <a:fillRect t="-1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AF979-ABF8-445F-871F-4D4BBA2CDB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2CC8D9-AFE8-481F-94FF-A09FBF45D1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7F215-28E6-4526-B19F-71C47C71F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3753C-68E2-4931-B0EB-EA5572CC56B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AA2AB-AE9B-4892-A9E5-B3E0EED4D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228D6-3284-4686-A9D2-CE3DAA603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057400" cy="365125"/>
          </a:xfrm>
        </p:spPr>
        <p:txBody>
          <a:bodyPr/>
          <a:lstStyle/>
          <a:p>
            <a:fld id="{F89BDC2F-7B6F-4884-86DF-28F4F3A3B85C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4798370-A7AA-4A16-B7C6-80AB13C304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69716" y="6165273"/>
            <a:ext cx="1224639" cy="5007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78075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alphaModFix amt="60000"/>
            <a:lum/>
          </a:blip>
          <a:srcRect/>
          <a:stretch>
            <a:fillRect t="-1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B100E-4022-4CD8-A4F5-BCC4148CF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9B9F84-CBEE-4904-8150-1AA0419B33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EC150-B8A3-4E55-8B9A-306542993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3753C-68E2-4931-B0EB-EA5572CC56B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8AFCD-6E60-4F56-94C0-8932B7DDF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E5007-F1A1-4AA6-BA10-3F933E2C5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DC2F-7B6F-4884-86DF-28F4F3A3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341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alphaModFix amt="60000"/>
            <a:lum/>
          </a:blip>
          <a:srcRect/>
          <a:stretch>
            <a:fillRect t="-1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6E3612-2F51-4AD5-9567-024AA2521F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68B921-862E-4248-9DD3-5BA1D5F227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80BA6-EF9B-4C9E-B926-9524D68AE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3753C-68E2-4931-B0EB-EA5572CC56B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26AD3-A982-4F9F-933E-12BF39D64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69954-7854-41CE-823C-4A891D38D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DC2F-7B6F-4884-86DF-28F4F3A3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70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alphaModFix amt="60000"/>
            <a:lum/>
          </a:blip>
          <a:srcRect/>
          <a:stretch>
            <a:fillRect t="-1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A2B3D-20BD-48E8-993B-BC70C5892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3DF37-8E1A-497E-A3CB-61B8C6AE7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BCF94-6378-4947-BB18-B2AADE97B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3753C-68E2-4931-B0EB-EA5572CC56B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A579C-6124-47E6-89B8-1CE875B3F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34D41-5E36-45AC-BFAB-EC54DC747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DC2F-7B6F-4884-86DF-28F4F3A3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17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alphaModFix amt="60000"/>
            <a:lum/>
          </a:blip>
          <a:srcRect/>
          <a:stretch>
            <a:fillRect t="-1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68499-73B4-420D-9CEA-3CD700A64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84E18F-02C5-4BF5-908B-B5EECDFE8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8B561-BE8B-4F14-A651-EACC0FC83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3753C-68E2-4931-B0EB-EA5572CC56B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B7805-A6C0-40D5-8F4C-14B92F87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A489D-2922-4606-B268-D3E880783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DC2F-7B6F-4884-86DF-28F4F3A3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0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alphaModFix amt="60000"/>
            <a:lum/>
          </a:blip>
          <a:srcRect/>
          <a:stretch>
            <a:fillRect t="-1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68447-54CA-4D88-8A8F-F21DF6F0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11DDB-F65E-401E-91D7-33EC5639A6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DF0BC-6CA5-4F3B-AE19-20106684DF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735CCD-23E2-40A9-BBD2-595E8BDC1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3753C-68E2-4931-B0EB-EA5572CC56B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4658C7-2F26-449B-AD37-44A2214B0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DEE419-94E1-4030-9792-E825B3AD0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DC2F-7B6F-4884-86DF-28F4F3A3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2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alphaModFix amt="60000"/>
            <a:lum/>
          </a:blip>
          <a:srcRect/>
          <a:stretch>
            <a:fillRect t="-1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40A7F-54D5-4172-B5F0-3C587377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B10308-3A64-464E-B861-5D25DF590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E8831E-2676-4D86-B781-68BF261D11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C33D42-5349-4296-AD91-E816723EE9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AAEE5-C13C-436D-8CF9-8214FF4E92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C9B55B-A5D5-44E0-800E-5AC5768DC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3753C-68E2-4931-B0EB-EA5572CC56B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920476-38A5-4D5F-9E65-9989F757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F8362D-7158-4EE1-BD61-F99C675B1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DC2F-7B6F-4884-86DF-28F4F3A3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35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alphaModFix amt="60000"/>
            <a:lum/>
          </a:blip>
          <a:srcRect/>
          <a:stretch>
            <a:fillRect t="-1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8FA40-7C63-4F9B-9D87-E1D0A72ED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4A5423-5E9F-47AC-AE34-CE3D460B4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3753C-68E2-4931-B0EB-EA5572CC56B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40C110-B8EA-40F3-807F-0109B7541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5508E1-6EAC-42B7-B052-DE1AA0742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DC2F-7B6F-4884-86DF-28F4F3A3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988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alphaModFix amt="60000"/>
            <a:lum/>
          </a:blip>
          <a:srcRect/>
          <a:stretch>
            <a:fillRect t="-1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AF836F-2D08-4246-A4C5-2C3742179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3753C-68E2-4931-B0EB-EA5572CC56B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C7F611-EBE8-4179-BF7A-BED99AE8E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253E7-B8BF-4752-BC2C-F7CECEAB5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DC2F-7B6F-4884-86DF-28F4F3A3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867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alphaModFix amt="60000"/>
            <a:lum/>
          </a:blip>
          <a:srcRect/>
          <a:stretch>
            <a:fillRect t="-1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C47FF-C8E0-46CF-BC95-1AB0EBE70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85DB7-16C5-4AD3-BE13-BE2425871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4DF40B-F43F-427E-A14B-CB3E2F7E26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27C3E-92FD-4337-AC57-5DA147ED3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3753C-68E2-4931-B0EB-EA5572CC56B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C41D8F-DFD7-4925-9A64-624263954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F2DF98-0553-43C4-8FC3-0C7552252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DC2F-7B6F-4884-86DF-28F4F3A3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08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alphaModFix amt="60000"/>
            <a:lum/>
          </a:blip>
          <a:srcRect/>
          <a:stretch>
            <a:fillRect t="-1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32C80-6FDA-4AB5-83E7-BD13D1B04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487D0E-49E3-4008-AE30-C5C4735F14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1087F1-B94C-4174-8C66-58EEC19B1F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632CB3-E7FE-43B5-B4CA-71B70B39B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3753C-68E2-4931-B0EB-EA5572CC56B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F2203-D9B0-42AE-BAE8-16D9417AE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D81F9-0F6B-4B49-82A6-4BF1679D8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DC2F-7B6F-4884-86DF-28F4F3A3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0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776FBB-39F8-4339-8CAE-CF1B9D774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20F8E-EBE5-4017-8FD8-A3BA26DAE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4287B-1E73-41CC-8619-5FB661506F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3753C-68E2-4931-B0EB-EA5572CC56BC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D68CC-5BCE-4525-BFEB-72F299E3A8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86153-B7A7-4960-B2F5-912691F793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BDC2F-7B6F-4884-86DF-28F4F3A3B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811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9" Type="http://schemas.openxmlformats.org/officeDocument/2006/relationships/diagramQuickStyle" Target="../diagrams/quickStyle8.xml"/><Relationship Id="rId21" Type="http://schemas.microsoft.com/office/2007/relationships/diagramDrawing" Target="../diagrams/drawing4.xml"/><Relationship Id="rId34" Type="http://schemas.openxmlformats.org/officeDocument/2006/relationships/diagramQuickStyle" Target="../diagrams/quickStyle7.xml"/><Relationship Id="rId42" Type="http://schemas.openxmlformats.org/officeDocument/2006/relationships/image" Target="../media/image4.png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29" Type="http://schemas.openxmlformats.org/officeDocument/2006/relationships/diagramQuickStyle" Target="../diagrams/quickStyle6.xml"/><Relationship Id="rId41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32" Type="http://schemas.openxmlformats.org/officeDocument/2006/relationships/diagramData" Target="../diagrams/data7.xml"/><Relationship Id="rId37" Type="http://schemas.openxmlformats.org/officeDocument/2006/relationships/diagramData" Target="../diagrams/data8.xml"/><Relationship Id="rId40" Type="http://schemas.openxmlformats.org/officeDocument/2006/relationships/diagramColors" Target="../diagrams/colors8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28" Type="http://schemas.openxmlformats.org/officeDocument/2006/relationships/diagramLayout" Target="../diagrams/layout6.xml"/><Relationship Id="rId36" Type="http://schemas.microsoft.com/office/2007/relationships/diagramDrawing" Target="../diagrams/drawing7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31" Type="http://schemas.microsoft.com/office/2007/relationships/diagramDrawing" Target="../diagrams/drawing6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Relationship Id="rId27" Type="http://schemas.openxmlformats.org/officeDocument/2006/relationships/diagramData" Target="../diagrams/data6.xml"/><Relationship Id="rId30" Type="http://schemas.openxmlformats.org/officeDocument/2006/relationships/diagramColors" Target="../diagrams/colors6.xml"/><Relationship Id="rId35" Type="http://schemas.openxmlformats.org/officeDocument/2006/relationships/diagramColors" Target="../diagrams/colors7.xml"/><Relationship Id="rId43" Type="http://schemas.openxmlformats.org/officeDocument/2006/relationships/image" Target="../media/image5.png"/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33" Type="http://schemas.openxmlformats.org/officeDocument/2006/relationships/diagramLayout" Target="../diagrams/layout7.xml"/><Relationship Id="rId38" Type="http://schemas.openxmlformats.org/officeDocument/2006/relationships/diagramLayout" Target="../diagrams/layout8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diagramData" Target="../diagrams/data11.xml"/><Relationship Id="rId18" Type="http://schemas.openxmlformats.org/officeDocument/2006/relationships/diagramData" Target="../diagrams/data12.xml"/><Relationship Id="rId26" Type="http://schemas.openxmlformats.org/officeDocument/2006/relationships/diagramColors" Target="../diagrams/colors13.xml"/><Relationship Id="rId39" Type="http://schemas.openxmlformats.org/officeDocument/2006/relationships/diagramLayout" Target="../diagrams/layout16.xml"/><Relationship Id="rId21" Type="http://schemas.openxmlformats.org/officeDocument/2006/relationships/diagramColors" Target="../diagrams/colors12.xml"/><Relationship Id="rId34" Type="http://schemas.openxmlformats.org/officeDocument/2006/relationships/diagramLayout" Target="../diagrams/layout15.xml"/><Relationship Id="rId42" Type="http://schemas.microsoft.com/office/2007/relationships/diagramDrawing" Target="../diagrams/drawing16.xml"/><Relationship Id="rId7" Type="http://schemas.microsoft.com/office/2007/relationships/diagramDrawing" Target="../diagrams/drawing9.xml"/><Relationship Id="rId2" Type="http://schemas.openxmlformats.org/officeDocument/2006/relationships/image" Target="../media/image6.png"/><Relationship Id="rId16" Type="http://schemas.openxmlformats.org/officeDocument/2006/relationships/diagramColors" Target="../diagrams/colors11.xml"/><Relationship Id="rId20" Type="http://schemas.openxmlformats.org/officeDocument/2006/relationships/diagramQuickStyle" Target="../diagrams/quickStyle12.xml"/><Relationship Id="rId29" Type="http://schemas.openxmlformats.org/officeDocument/2006/relationships/diagramLayout" Target="../diagrams/layout14.xml"/><Relationship Id="rId41" Type="http://schemas.openxmlformats.org/officeDocument/2006/relationships/diagramColors" Target="../diagrams/colors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24" Type="http://schemas.openxmlformats.org/officeDocument/2006/relationships/diagramLayout" Target="../diagrams/layout13.xml"/><Relationship Id="rId32" Type="http://schemas.microsoft.com/office/2007/relationships/diagramDrawing" Target="../diagrams/drawing14.xml"/><Relationship Id="rId37" Type="http://schemas.microsoft.com/office/2007/relationships/diagramDrawing" Target="../diagrams/drawing15.xml"/><Relationship Id="rId40" Type="http://schemas.openxmlformats.org/officeDocument/2006/relationships/diagramQuickStyle" Target="../diagrams/quickStyle16.xml"/><Relationship Id="rId5" Type="http://schemas.openxmlformats.org/officeDocument/2006/relationships/diagramQuickStyle" Target="../diagrams/quickStyle9.xml"/><Relationship Id="rId15" Type="http://schemas.openxmlformats.org/officeDocument/2006/relationships/diagramQuickStyle" Target="../diagrams/quickStyle11.xml"/><Relationship Id="rId23" Type="http://schemas.openxmlformats.org/officeDocument/2006/relationships/diagramData" Target="../diagrams/data13.xml"/><Relationship Id="rId28" Type="http://schemas.openxmlformats.org/officeDocument/2006/relationships/diagramData" Target="../diagrams/data14.xml"/><Relationship Id="rId36" Type="http://schemas.openxmlformats.org/officeDocument/2006/relationships/diagramColors" Target="../diagrams/colors15.xml"/><Relationship Id="rId10" Type="http://schemas.openxmlformats.org/officeDocument/2006/relationships/diagramQuickStyle" Target="../diagrams/quickStyle10.xml"/><Relationship Id="rId19" Type="http://schemas.openxmlformats.org/officeDocument/2006/relationships/diagramLayout" Target="../diagrams/layout12.xml"/><Relationship Id="rId31" Type="http://schemas.openxmlformats.org/officeDocument/2006/relationships/diagramColors" Target="../diagrams/colors14.xml"/><Relationship Id="rId44" Type="http://schemas.openxmlformats.org/officeDocument/2006/relationships/image" Target="../media/image5.png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Relationship Id="rId14" Type="http://schemas.openxmlformats.org/officeDocument/2006/relationships/diagramLayout" Target="../diagrams/layout11.xml"/><Relationship Id="rId22" Type="http://schemas.microsoft.com/office/2007/relationships/diagramDrawing" Target="../diagrams/drawing12.xml"/><Relationship Id="rId27" Type="http://schemas.microsoft.com/office/2007/relationships/diagramDrawing" Target="../diagrams/drawing13.xml"/><Relationship Id="rId30" Type="http://schemas.openxmlformats.org/officeDocument/2006/relationships/diagramQuickStyle" Target="../diagrams/quickStyle14.xml"/><Relationship Id="rId35" Type="http://schemas.openxmlformats.org/officeDocument/2006/relationships/diagramQuickStyle" Target="../diagrams/quickStyle15.xml"/><Relationship Id="rId43" Type="http://schemas.openxmlformats.org/officeDocument/2006/relationships/image" Target="../media/image4.png"/><Relationship Id="rId8" Type="http://schemas.openxmlformats.org/officeDocument/2006/relationships/diagramData" Target="../diagrams/data10.xml"/><Relationship Id="rId3" Type="http://schemas.openxmlformats.org/officeDocument/2006/relationships/diagramData" Target="../diagrams/data9.xml"/><Relationship Id="rId12" Type="http://schemas.microsoft.com/office/2007/relationships/diagramDrawing" Target="../diagrams/drawing10.xml"/><Relationship Id="rId17" Type="http://schemas.microsoft.com/office/2007/relationships/diagramDrawing" Target="../diagrams/drawing11.xml"/><Relationship Id="rId25" Type="http://schemas.openxmlformats.org/officeDocument/2006/relationships/diagramQuickStyle" Target="../diagrams/quickStyle13.xml"/><Relationship Id="rId33" Type="http://schemas.openxmlformats.org/officeDocument/2006/relationships/diagramData" Target="../diagrams/data15.xml"/><Relationship Id="rId38" Type="http://schemas.openxmlformats.org/officeDocument/2006/relationships/diagramData" Target="../diagrams/data16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diagramData" Target="../diagrams/data19.xml"/><Relationship Id="rId18" Type="http://schemas.openxmlformats.org/officeDocument/2006/relationships/diagramData" Target="../diagrams/data20.xml"/><Relationship Id="rId26" Type="http://schemas.openxmlformats.org/officeDocument/2006/relationships/diagramColors" Target="../diagrams/colors21.xml"/><Relationship Id="rId39" Type="http://schemas.microsoft.com/office/2007/relationships/diagramDrawing" Target="../diagrams/drawing23.xml"/><Relationship Id="rId21" Type="http://schemas.openxmlformats.org/officeDocument/2006/relationships/diagramColors" Target="../diagrams/colors20.xml"/><Relationship Id="rId34" Type="http://schemas.openxmlformats.org/officeDocument/2006/relationships/image" Target="../media/image8.png"/><Relationship Id="rId42" Type="http://schemas.openxmlformats.org/officeDocument/2006/relationships/diagramQuickStyle" Target="../diagrams/quickStyle24.xml"/><Relationship Id="rId7" Type="http://schemas.microsoft.com/office/2007/relationships/diagramDrawing" Target="../diagrams/drawing17.xml"/><Relationship Id="rId2" Type="http://schemas.openxmlformats.org/officeDocument/2006/relationships/image" Target="../media/image6.png"/><Relationship Id="rId16" Type="http://schemas.openxmlformats.org/officeDocument/2006/relationships/diagramColors" Target="../diagrams/colors19.xml"/><Relationship Id="rId29" Type="http://schemas.openxmlformats.org/officeDocument/2006/relationships/diagramLayout" Target="../diagrams/layout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11" Type="http://schemas.openxmlformats.org/officeDocument/2006/relationships/diagramColors" Target="../diagrams/colors18.xml"/><Relationship Id="rId24" Type="http://schemas.openxmlformats.org/officeDocument/2006/relationships/diagramLayout" Target="../diagrams/layout21.xml"/><Relationship Id="rId32" Type="http://schemas.microsoft.com/office/2007/relationships/diagramDrawing" Target="../diagrams/drawing22.xml"/><Relationship Id="rId37" Type="http://schemas.openxmlformats.org/officeDocument/2006/relationships/diagramQuickStyle" Target="../diagrams/quickStyle23.xml"/><Relationship Id="rId40" Type="http://schemas.openxmlformats.org/officeDocument/2006/relationships/diagramData" Target="../diagrams/data24.xml"/><Relationship Id="rId45" Type="http://schemas.openxmlformats.org/officeDocument/2006/relationships/image" Target="../media/image4.png"/><Relationship Id="rId5" Type="http://schemas.openxmlformats.org/officeDocument/2006/relationships/diagramQuickStyle" Target="../diagrams/quickStyle17.xml"/><Relationship Id="rId15" Type="http://schemas.openxmlformats.org/officeDocument/2006/relationships/diagramQuickStyle" Target="../diagrams/quickStyle19.xml"/><Relationship Id="rId23" Type="http://schemas.openxmlformats.org/officeDocument/2006/relationships/diagramData" Target="../diagrams/data21.xml"/><Relationship Id="rId28" Type="http://schemas.openxmlformats.org/officeDocument/2006/relationships/diagramData" Target="../diagrams/data22.xml"/><Relationship Id="rId36" Type="http://schemas.openxmlformats.org/officeDocument/2006/relationships/diagramLayout" Target="../diagrams/layout23.xml"/><Relationship Id="rId10" Type="http://schemas.openxmlformats.org/officeDocument/2006/relationships/diagramQuickStyle" Target="../diagrams/quickStyle18.xml"/><Relationship Id="rId19" Type="http://schemas.openxmlformats.org/officeDocument/2006/relationships/diagramLayout" Target="../diagrams/layout20.xml"/><Relationship Id="rId31" Type="http://schemas.openxmlformats.org/officeDocument/2006/relationships/diagramColors" Target="../diagrams/colors22.xml"/><Relationship Id="rId44" Type="http://schemas.microsoft.com/office/2007/relationships/diagramDrawing" Target="../diagrams/drawing24.xml"/><Relationship Id="rId4" Type="http://schemas.openxmlformats.org/officeDocument/2006/relationships/diagramLayout" Target="../diagrams/layout17.xml"/><Relationship Id="rId9" Type="http://schemas.openxmlformats.org/officeDocument/2006/relationships/diagramLayout" Target="../diagrams/layout18.xml"/><Relationship Id="rId14" Type="http://schemas.openxmlformats.org/officeDocument/2006/relationships/diagramLayout" Target="../diagrams/layout19.xml"/><Relationship Id="rId22" Type="http://schemas.microsoft.com/office/2007/relationships/diagramDrawing" Target="../diagrams/drawing20.xml"/><Relationship Id="rId27" Type="http://schemas.microsoft.com/office/2007/relationships/diagramDrawing" Target="../diagrams/drawing21.xml"/><Relationship Id="rId30" Type="http://schemas.openxmlformats.org/officeDocument/2006/relationships/diagramQuickStyle" Target="../diagrams/quickStyle22.xml"/><Relationship Id="rId35" Type="http://schemas.openxmlformats.org/officeDocument/2006/relationships/diagramData" Target="../diagrams/data23.xml"/><Relationship Id="rId43" Type="http://schemas.openxmlformats.org/officeDocument/2006/relationships/diagramColors" Target="../diagrams/colors24.xml"/><Relationship Id="rId8" Type="http://schemas.openxmlformats.org/officeDocument/2006/relationships/diagramData" Target="../diagrams/data18.xml"/><Relationship Id="rId3" Type="http://schemas.openxmlformats.org/officeDocument/2006/relationships/diagramData" Target="../diagrams/data17.xml"/><Relationship Id="rId12" Type="http://schemas.microsoft.com/office/2007/relationships/diagramDrawing" Target="../diagrams/drawing18.xml"/><Relationship Id="rId17" Type="http://schemas.microsoft.com/office/2007/relationships/diagramDrawing" Target="../diagrams/drawing19.xml"/><Relationship Id="rId25" Type="http://schemas.openxmlformats.org/officeDocument/2006/relationships/diagramQuickStyle" Target="../diagrams/quickStyle21.xml"/><Relationship Id="rId33" Type="http://schemas.openxmlformats.org/officeDocument/2006/relationships/image" Target="../media/image7.png"/><Relationship Id="rId38" Type="http://schemas.openxmlformats.org/officeDocument/2006/relationships/diagramColors" Target="../diagrams/colors23.xml"/><Relationship Id="rId46" Type="http://schemas.openxmlformats.org/officeDocument/2006/relationships/image" Target="../media/image5.png"/><Relationship Id="rId20" Type="http://schemas.openxmlformats.org/officeDocument/2006/relationships/diagramQuickStyle" Target="../diagrams/quickStyle20.xml"/><Relationship Id="rId41" Type="http://schemas.openxmlformats.org/officeDocument/2006/relationships/diagramLayout" Target="../diagrams/layout2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diagramData" Target="../diagrams/data27.xml"/><Relationship Id="rId18" Type="http://schemas.openxmlformats.org/officeDocument/2006/relationships/diagramData" Target="../diagrams/data28.xml"/><Relationship Id="rId26" Type="http://schemas.openxmlformats.org/officeDocument/2006/relationships/diagramColors" Target="../diagrams/colors29.xml"/><Relationship Id="rId39" Type="http://schemas.openxmlformats.org/officeDocument/2006/relationships/diagramLayout" Target="../diagrams/layout32.xml"/><Relationship Id="rId21" Type="http://schemas.openxmlformats.org/officeDocument/2006/relationships/diagramColors" Target="../diagrams/colors28.xml"/><Relationship Id="rId34" Type="http://schemas.openxmlformats.org/officeDocument/2006/relationships/diagramLayout" Target="../diagrams/layout31.xml"/><Relationship Id="rId42" Type="http://schemas.microsoft.com/office/2007/relationships/diagramDrawing" Target="../diagrams/drawing32.xml"/><Relationship Id="rId7" Type="http://schemas.openxmlformats.org/officeDocument/2006/relationships/diagramData" Target="../diagrams/data26.xml"/><Relationship Id="rId2" Type="http://schemas.openxmlformats.org/officeDocument/2006/relationships/diagramData" Target="../diagrams/data25.xml"/><Relationship Id="rId16" Type="http://schemas.openxmlformats.org/officeDocument/2006/relationships/diagramColors" Target="../diagrams/colors27.xml"/><Relationship Id="rId20" Type="http://schemas.openxmlformats.org/officeDocument/2006/relationships/diagramQuickStyle" Target="../diagrams/quickStyle28.xml"/><Relationship Id="rId29" Type="http://schemas.openxmlformats.org/officeDocument/2006/relationships/diagramLayout" Target="../diagrams/layout30.xml"/><Relationship Id="rId41" Type="http://schemas.openxmlformats.org/officeDocument/2006/relationships/diagramColors" Target="../diagrams/colors3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11" Type="http://schemas.microsoft.com/office/2007/relationships/diagramDrawing" Target="../diagrams/drawing26.xml"/><Relationship Id="rId24" Type="http://schemas.openxmlformats.org/officeDocument/2006/relationships/diagramLayout" Target="../diagrams/layout29.xml"/><Relationship Id="rId32" Type="http://schemas.microsoft.com/office/2007/relationships/diagramDrawing" Target="../diagrams/drawing30.xml"/><Relationship Id="rId37" Type="http://schemas.microsoft.com/office/2007/relationships/diagramDrawing" Target="../diagrams/drawing31.xml"/><Relationship Id="rId40" Type="http://schemas.openxmlformats.org/officeDocument/2006/relationships/diagramQuickStyle" Target="../diagrams/quickStyle32.xml"/><Relationship Id="rId5" Type="http://schemas.openxmlformats.org/officeDocument/2006/relationships/diagramColors" Target="../diagrams/colors25.xml"/><Relationship Id="rId15" Type="http://schemas.openxmlformats.org/officeDocument/2006/relationships/diagramQuickStyle" Target="../diagrams/quickStyle27.xml"/><Relationship Id="rId23" Type="http://schemas.openxmlformats.org/officeDocument/2006/relationships/diagramData" Target="../diagrams/data29.xml"/><Relationship Id="rId28" Type="http://schemas.openxmlformats.org/officeDocument/2006/relationships/diagramData" Target="../diagrams/data30.xml"/><Relationship Id="rId36" Type="http://schemas.openxmlformats.org/officeDocument/2006/relationships/diagramColors" Target="../diagrams/colors31.xml"/><Relationship Id="rId10" Type="http://schemas.openxmlformats.org/officeDocument/2006/relationships/diagramColors" Target="../diagrams/colors26.xml"/><Relationship Id="rId19" Type="http://schemas.openxmlformats.org/officeDocument/2006/relationships/diagramLayout" Target="../diagrams/layout28.xml"/><Relationship Id="rId31" Type="http://schemas.openxmlformats.org/officeDocument/2006/relationships/diagramColors" Target="../diagrams/colors30.xml"/><Relationship Id="rId44" Type="http://schemas.openxmlformats.org/officeDocument/2006/relationships/image" Target="../media/image5.png"/><Relationship Id="rId4" Type="http://schemas.openxmlformats.org/officeDocument/2006/relationships/diagramQuickStyle" Target="../diagrams/quickStyle25.xml"/><Relationship Id="rId9" Type="http://schemas.openxmlformats.org/officeDocument/2006/relationships/diagramQuickStyle" Target="../diagrams/quickStyle26.xml"/><Relationship Id="rId14" Type="http://schemas.openxmlformats.org/officeDocument/2006/relationships/diagramLayout" Target="../diagrams/layout27.xml"/><Relationship Id="rId22" Type="http://schemas.microsoft.com/office/2007/relationships/diagramDrawing" Target="../diagrams/drawing28.xml"/><Relationship Id="rId27" Type="http://schemas.microsoft.com/office/2007/relationships/diagramDrawing" Target="../diagrams/drawing29.xml"/><Relationship Id="rId30" Type="http://schemas.openxmlformats.org/officeDocument/2006/relationships/diagramQuickStyle" Target="../diagrams/quickStyle30.xml"/><Relationship Id="rId35" Type="http://schemas.openxmlformats.org/officeDocument/2006/relationships/diagramQuickStyle" Target="../diagrams/quickStyle31.xml"/><Relationship Id="rId43" Type="http://schemas.openxmlformats.org/officeDocument/2006/relationships/image" Target="../media/image4.png"/><Relationship Id="rId8" Type="http://schemas.openxmlformats.org/officeDocument/2006/relationships/diagramLayout" Target="../diagrams/layout26.xml"/><Relationship Id="rId3" Type="http://schemas.openxmlformats.org/officeDocument/2006/relationships/diagramLayout" Target="../diagrams/layout25.xml"/><Relationship Id="rId12" Type="http://schemas.openxmlformats.org/officeDocument/2006/relationships/image" Target="../media/image7.png"/><Relationship Id="rId17" Type="http://schemas.microsoft.com/office/2007/relationships/diagramDrawing" Target="../diagrams/drawing27.xml"/><Relationship Id="rId25" Type="http://schemas.openxmlformats.org/officeDocument/2006/relationships/diagramQuickStyle" Target="../diagrams/quickStyle29.xml"/><Relationship Id="rId33" Type="http://schemas.openxmlformats.org/officeDocument/2006/relationships/diagramData" Target="../diagrams/data31.xml"/><Relationship Id="rId38" Type="http://schemas.openxmlformats.org/officeDocument/2006/relationships/diagramData" Target="../diagrams/data32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diagramData" Target="../diagrams/data35.xml"/><Relationship Id="rId18" Type="http://schemas.openxmlformats.org/officeDocument/2006/relationships/diagramData" Target="../diagrams/data36.xml"/><Relationship Id="rId26" Type="http://schemas.openxmlformats.org/officeDocument/2006/relationships/diagramColors" Target="../diagrams/colors37.xml"/><Relationship Id="rId21" Type="http://schemas.openxmlformats.org/officeDocument/2006/relationships/diagramColors" Target="../diagrams/colors36.xml"/><Relationship Id="rId34" Type="http://schemas.openxmlformats.org/officeDocument/2006/relationships/image" Target="../media/image10.png"/><Relationship Id="rId7" Type="http://schemas.microsoft.com/office/2007/relationships/diagramDrawing" Target="../diagrams/drawing33.xml"/><Relationship Id="rId12" Type="http://schemas.microsoft.com/office/2007/relationships/diagramDrawing" Target="../diagrams/drawing34.xml"/><Relationship Id="rId17" Type="http://schemas.microsoft.com/office/2007/relationships/diagramDrawing" Target="../diagrams/drawing35.xml"/><Relationship Id="rId25" Type="http://schemas.openxmlformats.org/officeDocument/2006/relationships/diagramQuickStyle" Target="../diagrams/quickStyle37.xml"/><Relationship Id="rId33" Type="http://schemas.openxmlformats.org/officeDocument/2006/relationships/image" Target="../media/image9.png"/><Relationship Id="rId2" Type="http://schemas.openxmlformats.org/officeDocument/2006/relationships/image" Target="../media/image7.png"/><Relationship Id="rId16" Type="http://schemas.openxmlformats.org/officeDocument/2006/relationships/diagramColors" Target="../diagrams/colors35.xml"/><Relationship Id="rId20" Type="http://schemas.openxmlformats.org/officeDocument/2006/relationships/diagramQuickStyle" Target="../diagrams/quickStyle36.xml"/><Relationship Id="rId29" Type="http://schemas.openxmlformats.org/officeDocument/2006/relationships/diagramLayout" Target="../diagrams/layout3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3.xml"/><Relationship Id="rId11" Type="http://schemas.openxmlformats.org/officeDocument/2006/relationships/diagramColors" Target="../diagrams/colors34.xml"/><Relationship Id="rId24" Type="http://schemas.openxmlformats.org/officeDocument/2006/relationships/diagramLayout" Target="../diagrams/layout37.xml"/><Relationship Id="rId32" Type="http://schemas.microsoft.com/office/2007/relationships/diagramDrawing" Target="../diagrams/drawing38.xml"/><Relationship Id="rId37" Type="http://schemas.openxmlformats.org/officeDocument/2006/relationships/image" Target="../media/image5.png"/><Relationship Id="rId5" Type="http://schemas.openxmlformats.org/officeDocument/2006/relationships/diagramQuickStyle" Target="../diagrams/quickStyle33.xml"/><Relationship Id="rId15" Type="http://schemas.openxmlformats.org/officeDocument/2006/relationships/diagramQuickStyle" Target="../diagrams/quickStyle35.xml"/><Relationship Id="rId23" Type="http://schemas.openxmlformats.org/officeDocument/2006/relationships/diagramData" Target="../diagrams/data37.xml"/><Relationship Id="rId28" Type="http://schemas.openxmlformats.org/officeDocument/2006/relationships/diagramData" Target="../diagrams/data38.xml"/><Relationship Id="rId36" Type="http://schemas.openxmlformats.org/officeDocument/2006/relationships/image" Target="../media/image4.png"/><Relationship Id="rId10" Type="http://schemas.openxmlformats.org/officeDocument/2006/relationships/diagramQuickStyle" Target="../diagrams/quickStyle34.xml"/><Relationship Id="rId19" Type="http://schemas.openxmlformats.org/officeDocument/2006/relationships/diagramLayout" Target="../diagrams/layout36.xml"/><Relationship Id="rId31" Type="http://schemas.openxmlformats.org/officeDocument/2006/relationships/diagramColors" Target="../diagrams/colors38.xml"/><Relationship Id="rId4" Type="http://schemas.openxmlformats.org/officeDocument/2006/relationships/diagramLayout" Target="../diagrams/layout33.xml"/><Relationship Id="rId9" Type="http://schemas.openxmlformats.org/officeDocument/2006/relationships/diagramLayout" Target="../diagrams/layout34.xml"/><Relationship Id="rId14" Type="http://schemas.openxmlformats.org/officeDocument/2006/relationships/diagramLayout" Target="../diagrams/layout35.xml"/><Relationship Id="rId22" Type="http://schemas.microsoft.com/office/2007/relationships/diagramDrawing" Target="../diagrams/drawing36.xml"/><Relationship Id="rId27" Type="http://schemas.microsoft.com/office/2007/relationships/diagramDrawing" Target="../diagrams/drawing37.xml"/><Relationship Id="rId30" Type="http://schemas.openxmlformats.org/officeDocument/2006/relationships/diagramQuickStyle" Target="../diagrams/quickStyle38.xml"/><Relationship Id="rId35" Type="http://schemas.openxmlformats.org/officeDocument/2006/relationships/image" Target="../media/image11.png"/><Relationship Id="rId8" Type="http://schemas.openxmlformats.org/officeDocument/2006/relationships/diagramData" Target="../diagrams/data34.xml"/><Relationship Id="rId3" Type="http://schemas.openxmlformats.org/officeDocument/2006/relationships/diagramData" Target="../diagrams/data3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9.png"/><Relationship Id="rId7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4.png"/><Relationship Id="rId4" Type="http://schemas.openxmlformats.org/officeDocument/2006/relationships/image" Target="../media/image10.png"/><Relationship Id="rId9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9.png"/><Relationship Id="rId7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5.png"/><Relationship Id="rId5" Type="http://schemas.openxmlformats.org/officeDocument/2006/relationships/image" Target="../media/image11.png"/><Relationship Id="rId10" Type="http://schemas.openxmlformats.org/officeDocument/2006/relationships/image" Target="../media/image13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4.png"/><Relationship Id="rId12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4.png"/><Relationship Id="rId5" Type="http://schemas.openxmlformats.org/officeDocument/2006/relationships/image" Target="../media/image11.png"/><Relationship Id="rId10" Type="http://schemas.openxmlformats.org/officeDocument/2006/relationships/image" Target="../media/image16.jpeg"/><Relationship Id="rId4" Type="http://schemas.openxmlformats.org/officeDocument/2006/relationships/image" Target="../media/image10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3E13B-46EC-4DEC-B442-05DC43013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02093"/>
          </a:xfrm>
        </p:spPr>
        <p:txBody>
          <a:bodyPr>
            <a:normAutofit/>
          </a:bodyPr>
          <a:lstStyle/>
          <a:p>
            <a:r>
              <a:rPr lang="en-US" sz="4400" dirty="0"/>
              <a:t>EDW Architecture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2CC2E6-075C-4D98-9764-421E2E3D12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26907"/>
            <a:ext cx="9144000" cy="650875"/>
          </a:xfrm>
        </p:spPr>
        <p:txBody>
          <a:bodyPr>
            <a:normAutofit/>
          </a:bodyPr>
          <a:lstStyle/>
          <a:p>
            <a:r>
              <a:rPr lang="en-US" sz="2800" b="1" dirty="0"/>
              <a:t>for Standard Implementations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4A0A92-DC5F-AE2D-5EB6-8ADCB5758A27}"/>
              </a:ext>
            </a:extLst>
          </p:cNvPr>
          <p:cNvSpPr txBox="1"/>
          <p:nvPr/>
        </p:nvSpPr>
        <p:spPr>
          <a:xfrm>
            <a:off x="1524000" y="3069977"/>
            <a:ext cx="96697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da-DK" sz="2400" dirty="0" err="1"/>
              <a:t>OnPrem</a:t>
            </a:r>
            <a:r>
              <a:rPr lang="da-DK" sz="2400" dirty="0"/>
              <a:t> - SQL </a:t>
            </a:r>
            <a:r>
              <a:rPr lang="da-DK" sz="2400" dirty="0" err="1"/>
              <a:t>Datawarehouse</a:t>
            </a:r>
            <a:r>
              <a:rPr lang="da-DK" sz="2400" dirty="0"/>
              <a:t> and </a:t>
            </a:r>
            <a:r>
              <a:rPr lang="da-DK" sz="2400" dirty="0" err="1"/>
              <a:t>Multidimensional</a:t>
            </a:r>
            <a:r>
              <a:rPr lang="da-DK" sz="2400" dirty="0"/>
              <a:t> / </a:t>
            </a:r>
            <a:r>
              <a:rPr lang="da-DK" sz="2400" dirty="0" err="1"/>
              <a:t>Tabular</a:t>
            </a:r>
            <a:r>
              <a:rPr lang="da-DK" sz="2400" dirty="0"/>
              <a:t> Models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da-DK" sz="2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da-DK" sz="2400" dirty="0"/>
              <a:t>Azure - SQL (</a:t>
            </a:r>
            <a:r>
              <a:rPr lang="da-DK" sz="2400" dirty="0" err="1"/>
              <a:t>Managed</a:t>
            </a:r>
            <a:r>
              <a:rPr lang="da-DK" sz="2400" dirty="0"/>
              <a:t> </a:t>
            </a:r>
            <a:r>
              <a:rPr lang="da-DK" sz="2400" dirty="0" err="1"/>
              <a:t>Instance</a:t>
            </a:r>
            <a:r>
              <a:rPr lang="da-DK" sz="2400" dirty="0"/>
              <a:t>) </a:t>
            </a:r>
            <a:r>
              <a:rPr lang="da-DK" sz="2400" dirty="0" err="1"/>
              <a:t>Datawarehouse</a:t>
            </a:r>
            <a:r>
              <a:rPr lang="da-DK" sz="2400" dirty="0"/>
              <a:t> and </a:t>
            </a:r>
            <a:r>
              <a:rPr lang="da-DK" sz="2400" dirty="0" err="1"/>
              <a:t>Tabular</a:t>
            </a:r>
            <a:r>
              <a:rPr lang="da-DK" sz="2400" dirty="0"/>
              <a:t> Models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da-DK" sz="2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da-DK" sz="2400" dirty="0"/>
              <a:t>Azure – </a:t>
            </a:r>
            <a:r>
              <a:rPr lang="da-DK" sz="2400" dirty="0" err="1"/>
              <a:t>Lakehouse</a:t>
            </a:r>
            <a:r>
              <a:rPr lang="da-DK" sz="2400" dirty="0"/>
              <a:t> and </a:t>
            </a:r>
            <a:r>
              <a:rPr lang="da-DK" sz="2400" dirty="0" err="1"/>
              <a:t>Tabular</a:t>
            </a:r>
            <a:r>
              <a:rPr lang="da-DK" sz="2400" dirty="0"/>
              <a:t> Models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da-DK" sz="24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DK" sz="2400" dirty="0"/>
          </a:p>
        </p:txBody>
      </p:sp>
    </p:spTree>
    <p:extLst>
      <p:ext uri="{BB962C8B-B14F-4D97-AF65-F5344CB8AC3E}">
        <p14:creationId xmlns:p14="http://schemas.microsoft.com/office/powerpoint/2010/main" val="698782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Extract 3">
            <a:extLst>
              <a:ext uri="{FF2B5EF4-FFF2-40B4-BE49-F238E27FC236}">
                <a16:creationId xmlns:a16="http://schemas.microsoft.com/office/drawing/2014/main" id="{6B5E6268-A383-4A0F-AB6F-9E9950C37D5B}"/>
              </a:ext>
            </a:extLst>
          </p:cNvPr>
          <p:cNvSpPr/>
          <p:nvPr/>
        </p:nvSpPr>
        <p:spPr>
          <a:xfrm>
            <a:off x="7376432" y="745435"/>
            <a:ext cx="2257268" cy="1622597"/>
          </a:xfrm>
          <a:prstGeom prst="flowChartExtract">
            <a:avLst/>
          </a:prstGeom>
          <a:solidFill>
            <a:schemeClr val="bg2"/>
          </a:solidFill>
          <a:ln w="15875" cap="rnd" cmpd="tri">
            <a:solidFill>
              <a:srgbClr val="0070C0"/>
            </a:solidFill>
            <a:beve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Users</a:t>
            </a:r>
          </a:p>
        </p:txBody>
      </p:sp>
      <p:sp>
        <p:nvSpPr>
          <p:cNvPr id="5" name="Flowchart: Extract 4">
            <a:extLst>
              <a:ext uri="{FF2B5EF4-FFF2-40B4-BE49-F238E27FC236}">
                <a16:creationId xmlns:a16="http://schemas.microsoft.com/office/drawing/2014/main" id="{E7EF2903-2FBC-4BD4-9237-91B558E088D3}"/>
              </a:ext>
            </a:extLst>
          </p:cNvPr>
          <p:cNvSpPr/>
          <p:nvPr/>
        </p:nvSpPr>
        <p:spPr>
          <a:xfrm>
            <a:off x="7991060" y="818322"/>
            <a:ext cx="1020421" cy="765699"/>
          </a:xfrm>
          <a:prstGeom prst="flowChartExtract">
            <a:avLst/>
          </a:prstGeom>
          <a:solidFill>
            <a:schemeClr val="bg2"/>
          </a:solidFill>
          <a:ln w="15875" cap="rnd" cmpd="tri">
            <a:solidFill>
              <a:srgbClr val="0070C0"/>
            </a:solidFill>
            <a:beve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6000" tIns="0" rIns="36000" rtlCol="0" anchor="ctr"/>
          <a:lstStyle/>
          <a:p>
            <a:pPr algn="ctr"/>
            <a:r>
              <a:rPr lang="en-US" sz="1000" dirty="0"/>
              <a:t>Power Users</a:t>
            </a:r>
          </a:p>
        </p:txBody>
      </p:sp>
      <p:sp>
        <p:nvSpPr>
          <p:cNvPr id="6" name="AutoShape 5">
            <a:extLst>
              <a:ext uri="{FF2B5EF4-FFF2-40B4-BE49-F238E27FC236}">
                <a16:creationId xmlns:a16="http://schemas.microsoft.com/office/drawing/2014/main" id="{567889EA-01FC-4CBE-96AA-428866934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8506" y="1386127"/>
            <a:ext cx="1120016" cy="938134"/>
          </a:xfrm>
          <a:prstGeom prst="roundRect">
            <a:avLst>
              <a:gd name="adj" fmla="val 16323"/>
            </a:avLst>
          </a:prstGeom>
          <a:solidFill>
            <a:srgbClr val="FFFFFF"/>
          </a:solidFill>
          <a:ln w="28575" cmpd="dbl">
            <a:solidFill>
              <a:srgbClr val="0070C0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24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da-DK"/>
          </a:p>
        </p:txBody>
      </p:sp>
      <p:sp>
        <p:nvSpPr>
          <p:cNvPr id="7" name="AutoShape 20">
            <a:extLst>
              <a:ext uri="{FF2B5EF4-FFF2-40B4-BE49-F238E27FC236}">
                <a16:creationId xmlns:a16="http://schemas.microsoft.com/office/drawing/2014/main" id="{22E71406-118D-4A18-9A1A-5F3154666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2686" y="1627001"/>
            <a:ext cx="403357" cy="311173"/>
          </a:xfrm>
          <a:prstGeom prst="cube">
            <a:avLst>
              <a:gd name="adj" fmla="val 27449"/>
            </a:avLst>
          </a:prstGeom>
          <a:solidFill>
            <a:srgbClr val="FFFFFF"/>
          </a:solidFill>
          <a:ln w="6350">
            <a:solidFill>
              <a:srgbClr val="0070C0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36000" rIns="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600">
                <a:latin typeface="Calibri" pitchFamily="34" charset="0"/>
              </a:rPr>
              <a:t>Cube</a:t>
            </a:r>
            <a:endParaRPr lang="en-US"/>
          </a:p>
        </p:txBody>
      </p:sp>
      <p:sp>
        <p:nvSpPr>
          <p:cNvPr id="8" name="AutoShape 27">
            <a:extLst>
              <a:ext uri="{FF2B5EF4-FFF2-40B4-BE49-F238E27FC236}">
                <a16:creationId xmlns:a16="http://schemas.microsoft.com/office/drawing/2014/main" id="{51D0C810-BAFF-4ED3-9979-C8F33515B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2439" y="1999473"/>
            <a:ext cx="468312" cy="369888"/>
          </a:xfrm>
          <a:prstGeom prst="cube">
            <a:avLst>
              <a:gd name="adj" fmla="val 10500"/>
            </a:avLst>
          </a:prstGeom>
          <a:solidFill>
            <a:srgbClr val="FFFFFF"/>
          </a:solidFill>
          <a:ln>
            <a:solidFill>
              <a:srgbClr val="00206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8000" tIns="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Database</a:t>
            </a: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AS  MDM</a:t>
            </a:r>
            <a:endParaRPr lang="da-DK" dirty="0"/>
          </a:p>
        </p:txBody>
      </p:sp>
      <p:sp>
        <p:nvSpPr>
          <p:cNvPr id="9" name="AutoShape 34">
            <a:extLst>
              <a:ext uri="{FF2B5EF4-FFF2-40B4-BE49-F238E27FC236}">
                <a16:creationId xmlns:a16="http://schemas.microsoft.com/office/drawing/2014/main" id="{ECA56549-D5F5-4D4B-BB5A-72C1C0EE7B4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367121" y="1459752"/>
            <a:ext cx="198640" cy="748213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0" name="AutoShape 5">
            <a:extLst>
              <a:ext uri="{FF2B5EF4-FFF2-40B4-BE49-F238E27FC236}">
                <a16:creationId xmlns:a16="http://schemas.microsoft.com/office/drawing/2014/main" id="{AE4A9A93-1BE3-4E32-971C-6038686D1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5123" y="1462917"/>
            <a:ext cx="1058089" cy="938134"/>
          </a:xfrm>
          <a:prstGeom prst="roundRect">
            <a:avLst>
              <a:gd name="adj" fmla="val 16323"/>
            </a:avLst>
          </a:prstGeom>
          <a:solidFill>
            <a:srgbClr val="FFFFFF"/>
          </a:solidFill>
          <a:ln w="28575" cmpd="dbl">
            <a:solidFill>
              <a:srgbClr val="0070C0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24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da-DK"/>
          </a:p>
        </p:txBody>
      </p:sp>
      <p:sp>
        <p:nvSpPr>
          <p:cNvPr id="11" name="AutoShape 20">
            <a:extLst>
              <a:ext uri="{FF2B5EF4-FFF2-40B4-BE49-F238E27FC236}">
                <a16:creationId xmlns:a16="http://schemas.microsoft.com/office/drawing/2014/main" id="{42573255-901E-404A-8AE9-170BEF0B2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406" y="1584021"/>
            <a:ext cx="390346" cy="342527"/>
          </a:xfrm>
          <a:prstGeom prst="cube">
            <a:avLst>
              <a:gd name="adj" fmla="val 9428"/>
            </a:avLst>
          </a:prstGeom>
          <a:solidFill>
            <a:srgbClr val="FFFFFF"/>
          </a:solidFill>
          <a:ln w="6350">
            <a:solidFill>
              <a:srgbClr val="0070C0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36000" rIns="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Tabular Model</a:t>
            </a:r>
            <a:endParaRPr lang="en-US" dirty="0"/>
          </a:p>
        </p:txBody>
      </p:sp>
      <p:sp>
        <p:nvSpPr>
          <p:cNvPr id="12" name="AutoShape 20">
            <a:extLst>
              <a:ext uri="{FF2B5EF4-FFF2-40B4-BE49-F238E27FC236}">
                <a16:creationId xmlns:a16="http://schemas.microsoft.com/office/drawing/2014/main" id="{3212C1F5-2AD6-4653-9D92-E1AB8D423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6744" y="1646116"/>
            <a:ext cx="425742" cy="369888"/>
          </a:xfrm>
          <a:prstGeom prst="cube">
            <a:avLst>
              <a:gd name="adj" fmla="val 11916"/>
            </a:avLst>
          </a:prstGeom>
          <a:solidFill>
            <a:srgbClr val="FFFFFF"/>
          </a:solidFill>
          <a:ln w="6350">
            <a:solidFill>
              <a:srgbClr val="0070C0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36000" rIns="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600" dirty="0">
                <a:latin typeface="Calibri" pitchFamily="34" charset="0"/>
              </a:rPr>
              <a:t>Tabular Model</a:t>
            </a:r>
            <a:endParaRPr lang="en-US" sz="900" dirty="0"/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e</a:t>
            </a:r>
            <a:endParaRPr lang="en-US" dirty="0"/>
          </a:p>
        </p:txBody>
      </p:sp>
      <p:sp>
        <p:nvSpPr>
          <p:cNvPr id="13" name="AutoShape 20">
            <a:extLst>
              <a:ext uri="{FF2B5EF4-FFF2-40B4-BE49-F238E27FC236}">
                <a16:creationId xmlns:a16="http://schemas.microsoft.com/office/drawing/2014/main" id="{41844B12-C6EA-4F21-8471-477E85468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6912" y="1730485"/>
            <a:ext cx="425742" cy="406994"/>
          </a:xfrm>
          <a:prstGeom prst="cube">
            <a:avLst>
              <a:gd name="adj" fmla="val 9075"/>
            </a:avLst>
          </a:prstGeom>
          <a:solidFill>
            <a:srgbClr val="FFFFFF"/>
          </a:solidFill>
          <a:ln w="6350">
            <a:solidFill>
              <a:srgbClr val="0070C0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36000" rIns="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600" dirty="0">
                <a:latin typeface="Calibri" pitchFamily="34" charset="0"/>
              </a:rPr>
              <a:t>Tabular Model</a:t>
            </a:r>
            <a:endParaRPr lang="en-US" sz="900" dirty="0"/>
          </a:p>
          <a:p>
            <a:pPr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14" name="AutoShape 34">
            <a:extLst>
              <a:ext uri="{FF2B5EF4-FFF2-40B4-BE49-F238E27FC236}">
                <a16:creationId xmlns:a16="http://schemas.microsoft.com/office/drawing/2014/main" id="{437338D2-B166-4765-B6AA-91D6555B463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370124" y="1560786"/>
            <a:ext cx="198640" cy="748213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5" name="AutoShape 27">
            <a:extLst>
              <a:ext uri="{FF2B5EF4-FFF2-40B4-BE49-F238E27FC236}">
                <a16:creationId xmlns:a16="http://schemas.microsoft.com/office/drawing/2014/main" id="{C886D0C6-A2DB-49F2-AABD-51B5211D2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6183" y="2073028"/>
            <a:ext cx="468312" cy="369888"/>
          </a:xfrm>
          <a:prstGeom prst="cube">
            <a:avLst>
              <a:gd name="adj" fmla="val 10500"/>
            </a:avLst>
          </a:prstGeom>
          <a:solidFill>
            <a:srgbClr val="FFFFFF"/>
          </a:solidFill>
          <a:ln>
            <a:solidFill>
              <a:srgbClr val="00206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8000" tIns="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Database</a:t>
            </a: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AS  TAB.</a:t>
            </a:r>
            <a:endParaRPr lang="da-DK" dirty="0"/>
          </a:p>
        </p:txBody>
      </p:sp>
      <p:sp>
        <p:nvSpPr>
          <p:cNvPr id="16" name="AutoShape 5">
            <a:extLst>
              <a:ext uri="{FF2B5EF4-FFF2-40B4-BE49-F238E27FC236}">
                <a16:creationId xmlns:a16="http://schemas.microsoft.com/office/drawing/2014/main" id="{1F995FC0-ABDE-4114-8FD0-D1F07996D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0598" y="2485538"/>
            <a:ext cx="7874611" cy="4026772"/>
          </a:xfrm>
          <a:prstGeom prst="roundRect">
            <a:avLst>
              <a:gd name="adj" fmla="val 3542"/>
            </a:avLst>
          </a:prstGeom>
          <a:solidFill>
            <a:schemeClr val="bg1"/>
          </a:solidFill>
          <a:ln w="34925" cmpd="dbl">
            <a:solidFill>
              <a:srgbClr val="4F81BD"/>
            </a:solidFill>
            <a:round/>
            <a:headEnd/>
            <a:tailEnd/>
          </a:ln>
          <a:effectLst>
            <a:outerShdw blurRad="63500" sx="101000" sy="101000" algn="ctr" rotWithShape="0">
              <a:prstClr val="black">
                <a:alpha val="22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da-DK"/>
          </a:p>
        </p:txBody>
      </p:sp>
      <p:sp>
        <p:nvSpPr>
          <p:cNvPr id="17" name="AutoShape 34">
            <a:extLst>
              <a:ext uri="{FF2B5EF4-FFF2-40B4-BE49-F238E27FC236}">
                <a16:creationId xmlns:a16="http://schemas.microsoft.com/office/drawing/2014/main" id="{07F27AB2-2E5D-4A33-BF9C-2C1AAE628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9642" y="2308618"/>
            <a:ext cx="198640" cy="648000"/>
          </a:xfrm>
          <a:prstGeom prst="upArrow">
            <a:avLst>
              <a:gd name="adj1" fmla="val 50000"/>
              <a:gd name="adj2" fmla="val 69944"/>
            </a:avLst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8" name="AutoShape 34">
            <a:extLst>
              <a:ext uri="{FF2B5EF4-FFF2-40B4-BE49-F238E27FC236}">
                <a16:creationId xmlns:a16="http://schemas.microsoft.com/office/drawing/2014/main" id="{3537CC4F-9794-421C-A9C0-A9B6041D0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4986" y="2408341"/>
            <a:ext cx="198640" cy="540000"/>
          </a:xfrm>
          <a:prstGeom prst="upArrow">
            <a:avLst>
              <a:gd name="adj1" fmla="val 50000"/>
              <a:gd name="adj2" fmla="val 69944"/>
            </a:avLst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9" name="Arrow: Bent 18">
            <a:extLst>
              <a:ext uri="{FF2B5EF4-FFF2-40B4-BE49-F238E27FC236}">
                <a16:creationId xmlns:a16="http://schemas.microsoft.com/office/drawing/2014/main" id="{3BF46343-7022-4BB1-9A8D-DFF1F4D12AE3}"/>
              </a:ext>
            </a:extLst>
          </p:cNvPr>
          <p:cNvSpPr/>
          <p:nvPr/>
        </p:nvSpPr>
        <p:spPr>
          <a:xfrm>
            <a:off x="4023360" y="1019479"/>
            <a:ext cx="4319335" cy="2846547"/>
          </a:xfrm>
          <a:prstGeom prst="bentArrow">
            <a:avLst>
              <a:gd name="adj1" fmla="val 3829"/>
              <a:gd name="adj2" fmla="val 3289"/>
              <a:gd name="adj3" fmla="val 5099"/>
              <a:gd name="adj4" fmla="val 9978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</a:ln>
          <a:effec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Arrow: Bent 19">
            <a:extLst>
              <a:ext uri="{FF2B5EF4-FFF2-40B4-BE49-F238E27FC236}">
                <a16:creationId xmlns:a16="http://schemas.microsoft.com/office/drawing/2014/main" id="{4D284B6E-EB81-4795-9A03-8525333786EE}"/>
              </a:ext>
            </a:extLst>
          </p:cNvPr>
          <p:cNvSpPr/>
          <p:nvPr/>
        </p:nvSpPr>
        <p:spPr>
          <a:xfrm flipH="1">
            <a:off x="8650338" y="1023703"/>
            <a:ext cx="1265191" cy="2846547"/>
          </a:xfrm>
          <a:prstGeom prst="bentArrow">
            <a:avLst>
              <a:gd name="adj1" fmla="val 8395"/>
              <a:gd name="adj2" fmla="val 8078"/>
              <a:gd name="adj3" fmla="val 11770"/>
              <a:gd name="adj4" fmla="val 14147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</a:ln>
          <a:effec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AutoShape 34">
            <a:extLst>
              <a:ext uri="{FF2B5EF4-FFF2-40B4-BE49-F238E27FC236}">
                <a16:creationId xmlns:a16="http://schemas.microsoft.com/office/drawing/2014/main" id="{DECB64B0-452C-4C47-9A32-D6D6144CD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8400" y="2289627"/>
            <a:ext cx="198640" cy="748213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2" name="AutoShape 34">
            <a:extLst>
              <a:ext uri="{FF2B5EF4-FFF2-40B4-BE49-F238E27FC236}">
                <a16:creationId xmlns:a16="http://schemas.microsoft.com/office/drawing/2014/main" id="{558A609F-52A4-47C6-A812-48F624EE3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3462" y="2283919"/>
            <a:ext cx="198640" cy="748213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3" name="Text Box 25">
            <a:extLst>
              <a:ext uri="{FF2B5EF4-FFF2-40B4-BE49-F238E27FC236}">
                <a16:creationId xmlns:a16="http://schemas.microsoft.com/office/drawing/2014/main" id="{CC652FCD-263D-4F93-9391-52A3FFAF8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6138" y="2604646"/>
            <a:ext cx="2020888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1000"/>
              </a:spcAft>
              <a:buFont typeface="Wingdings" pitchFamily="2" charset="2"/>
              <a:buNone/>
            </a:pPr>
            <a:r>
              <a:rPr lang="en-US" sz="1000" b="1" dirty="0">
                <a:solidFill>
                  <a:srgbClr val="0070C0"/>
                </a:solidFill>
                <a:latin typeface="Calibri" pitchFamily="34" charset="0"/>
              </a:rPr>
              <a:t>DATA WAREHOUSE</a:t>
            </a:r>
            <a:endParaRPr lang="da-DK" sz="1800" dirty="0"/>
          </a:p>
        </p:txBody>
      </p:sp>
      <p:sp>
        <p:nvSpPr>
          <p:cNvPr id="24" name="AutoShape 37">
            <a:extLst>
              <a:ext uri="{FF2B5EF4-FFF2-40B4-BE49-F238E27FC236}">
                <a16:creationId xmlns:a16="http://schemas.microsoft.com/office/drawing/2014/main" id="{8E41FCBA-ECEA-48C9-BB32-1FE6D0D82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482" y="2943453"/>
            <a:ext cx="1248051" cy="669600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0" b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latin typeface="Calibri" pitchFamily="34" charset="0"/>
              </a:rPr>
              <a:t>[DM_XXX].</a:t>
            </a:r>
            <a:endParaRPr lang="en-US" sz="9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Calibri" pitchFamily="34" charset="0"/>
            </a:endParaRPr>
          </a:p>
        </p:txBody>
      </p:sp>
      <p:sp>
        <p:nvSpPr>
          <p:cNvPr id="25" name="AutoShape 37">
            <a:extLst>
              <a:ext uri="{FF2B5EF4-FFF2-40B4-BE49-F238E27FC236}">
                <a16:creationId xmlns:a16="http://schemas.microsoft.com/office/drawing/2014/main" id="{59B5B44B-2988-4CD2-8880-035532592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0538" y="2943453"/>
            <a:ext cx="1302828" cy="669600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64800" t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latin typeface="Calibri" pitchFamily="34" charset="0"/>
              </a:rPr>
              <a:t>[DSV].</a:t>
            </a:r>
            <a:endParaRPr lang="en-US" sz="9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Calibri" pitchFamily="34" charset="0"/>
            </a:endParaRPr>
          </a:p>
        </p:txBody>
      </p:sp>
      <p:sp>
        <p:nvSpPr>
          <p:cNvPr id="26" name="AutoShape 37">
            <a:extLst>
              <a:ext uri="{FF2B5EF4-FFF2-40B4-BE49-F238E27FC236}">
                <a16:creationId xmlns:a16="http://schemas.microsoft.com/office/drawing/2014/main" id="{352BA2FE-F790-487C-A001-9C40E92D7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5649" y="2943453"/>
            <a:ext cx="1248051" cy="669600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0" b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800" b="1" dirty="0">
                <a:latin typeface="Calibri" pitchFamily="34" charset="0"/>
              </a:rPr>
              <a:t>[DM_YYY].</a:t>
            </a:r>
            <a:endParaRPr lang="en-US" sz="8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2000" dirty="0"/>
          </a:p>
        </p:txBody>
      </p:sp>
      <p:sp>
        <p:nvSpPr>
          <p:cNvPr id="27" name="AutoShape 34">
            <a:extLst>
              <a:ext uri="{FF2B5EF4-FFF2-40B4-BE49-F238E27FC236}">
                <a16:creationId xmlns:a16="http://schemas.microsoft.com/office/drawing/2014/main" id="{410110CD-E518-440D-B824-5AD4E847B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0055" y="3551194"/>
            <a:ext cx="176763" cy="1245704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53" name="AutoShape 37">
            <a:extLst>
              <a:ext uri="{FF2B5EF4-FFF2-40B4-BE49-F238E27FC236}">
                <a16:creationId xmlns:a16="http://schemas.microsoft.com/office/drawing/2014/main" id="{27A840A7-8FEB-4041-B186-FBDBACB99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2534" y="2943453"/>
            <a:ext cx="1150595" cy="669600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[POC].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(Proof Of Concept)</a:t>
            </a:r>
          </a:p>
        </p:txBody>
      </p:sp>
      <p:sp>
        <p:nvSpPr>
          <p:cNvPr id="56" name="AutoShape 34">
            <a:extLst>
              <a:ext uri="{FF2B5EF4-FFF2-40B4-BE49-F238E27FC236}">
                <a16:creationId xmlns:a16="http://schemas.microsoft.com/office/drawing/2014/main" id="{78D34633-1027-4254-BD68-E45BD05BE69E}"/>
              </a:ext>
            </a:extLst>
          </p:cNvPr>
          <p:cNvSpPr>
            <a:spLocks noChangeArrowheads="1"/>
          </p:cNvSpPr>
          <p:nvPr/>
        </p:nvSpPr>
        <p:spPr bwMode="auto">
          <a:xfrm rot="2687060">
            <a:off x="3865620" y="3393930"/>
            <a:ext cx="176763" cy="1245704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8" name="AutoShape 34">
            <a:extLst>
              <a:ext uri="{FF2B5EF4-FFF2-40B4-BE49-F238E27FC236}">
                <a16:creationId xmlns:a16="http://schemas.microsoft.com/office/drawing/2014/main" id="{906CA416-03F3-4301-B7D2-4928474A9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5279" y="3531789"/>
            <a:ext cx="176763" cy="1245704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55" name="AutoShape 34">
            <a:extLst>
              <a:ext uri="{FF2B5EF4-FFF2-40B4-BE49-F238E27FC236}">
                <a16:creationId xmlns:a16="http://schemas.microsoft.com/office/drawing/2014/main" id="{E632FC28-A108-4BE8-BB66-EB2F9CDBEAD7}"/>
              </a:ext>
            </a:extLst>
          </p:cNvPr>
          <p:cNvSpPr>
            <a:spLocks noChangeArrowheads="1"/>
          </p:cNvSpPr>
          <p:nvPr/>
        </p:nvSpPr>
        <p:spPr bwMode="auto">
          <a:xfrm rot="18939989">
            <a:off x="5770224" y="3404704"/>
            <a:ext cx="176763" cy="1245704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9" name="AutoShape 34">
            <a:extLst>
              <a:ext uri="{FF2B5EF4-FFF2-40B4-BE49-F238E27FC236}">
                <a16:creationId xmlns:a16="http://schemas.microsoft.com/office/drawing/2014/main" id="{AFA0DF78-C14C-4409-8BD0-99091BC79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6329" y="3564798"/>
            <a:ext cx="176763" cy="1245704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30" name="AutoShape 23">
            <a:extLst>
              <a:ext uri="{FF2B5EF4-FFF2-40B4-BE49-F238E27FC236}">
                <a16:creationId xmlns:a16="http://schemas.microsoft.com/office/drawing/2014/main" id="{49210E98-999F-4E1C-82C9-58C3DCEEC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9482" y="3769564"/>
            <a:ext cx="4525501" cy="2339324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3600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900" b="1" dirty="0">
                <a:latin typeface="Calibri" pitchFamily="34" charset="0"/>
              </a:rPr>
              <a:t>[EDW].</a:t>
            </a: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Times New Roman" pitchFamily="18" charset="0"/>
            </a:endParaRPr>
          </a:p>
          <a:p>
            <a:pPr>
              <a:buNone/>
              <a:defRPr/>
            </a:pPr>
            <a:endParaRPr lang="en-US" sz="7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31" name="AutoShape 34">
            <a:extLst>
              <a:ext uri="{FF2B5EF4-FFF2-40B4-BE49-F238E27FC236}">
                <a16:creationId xmlns:a16="http://schemas.microsoft.com/office/drawing/2014/main" id="{61140E02-4FE6-4F1C-AFD2-DA474D49F6E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655592" y="3668284"/>
            <a:ext cx="217487" cy="1908000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32" name="AutoShape 34">
            <a:extLst>
              <a:ext uri="{FF2B5EF4-FFF2-40B4-BE49-F238E27FC236}">
                <a16:creationId xmlns:a16="http://schemas.microsoft.com/office/drawing/2014/main" id="{E3569F75-2406-495A-B655-C904563F0B7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445833" y="5180709"/>
            <a:ext cx="217487" cy="324000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33" name="AutoShape 23">
            <a:extLst>
              <a:ext uri="{FF2B5EF4-FFF2-40B4-BE49-F238E27FC236}">
                <a16:creationId xmlns:a16="http://schemas.microsoft.com/office/drawing/2014/main" id="{E046A4C4-A47A-4182-9062-5192FFB7F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18" y="4799647"/>
            <a:ext cx="1152372" cy="1312918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3600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9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[STAGE].</a:t>
            </a:r>
          </a:p>
          <a:p>
            <a:pPr>
              <a:buFont typeface="Wingdings" pitchFamily="2" charset="2"/>
              <a:buNone/>
              <a:defRPr/>
            </a:pPr>
            <a:endParaRPr lang="en-US" sz="600" dirty="0">
              <a:solidFill>
                <a:schemeClr val="bg1">
                  <a:lumMod val="65000"/>
                </a:schemeClr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solidFill>
                <a:schemeClr val="bg1">
                  <a:lumMod val="65000"/>
                </a:schemeClr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4" name="AutoShape 34">
            <a:extLst>
              <a:ext uri="{FF2B5EF4-FFF2-40B4-BE49-F238E27FC236}">
                <a16:creationId xmlns:a16="http://schemas.microsoft.com/office/drawing/2014/main" id="{7A423140-21AE-47DA-A737-C3D9CC446B9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154331" y="5180709"/>
            <a:ext cx="217487" cy="324000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35" name="AutoShape 29">
            <a:extLst>
              <a:ext uri="{FF2B5EF4-FFF2-40B4-BE49-F238E27FC236}">
                <a16:creationId xmlns:a16="http://schemas.microsoft.com/office/drawing/2014/main" id="{A28414FA-59A2-43BD-8A23-DCCEBEB6C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7979" y="6205451"/>
            <a:ext cx="464096" cy="506524"/>
          </a:xfrm>
          <a:prstGeom prst="can">
            <a:avLst>
              <a:gd name="adj" fmla="val 26236"/>
            </a:avLst>
          </a:prstGeom>
          <a:solidFill>
            <a:schemeClr val="bg1"/>
          </a:solidFill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900" b="1" dirty="0">
                <a:latin typeface="Calibri" pitchFamily="34" charset="0"/>
              </a:rPr>
              <a:t>EDW</a:t>
            </a:r>
            <a:endParaRPr lang="en-US" sz="600" b="1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DB:SQL</a:t>
            </a:r>
            <a:endParaRPr lang="da-DK" dirty="0"/>
          </a:p>
        </p:txBody>
      </p:sp>
      <p:sp>
        <p:nvSpPr>
          <p:cNvPr id="36" name="AutoShape 40">
            <a:extLst>
              <a:ext uri="{FF2B5EF4-FFF2-40B4-BE49-F238E27FC236}">
                <a16:creationId xmlns:a16="http://schemas.microsoft.com/office/drawing/2014/main" id="{47320CB9-3F39-43B3-A26E-FC0BDB952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612" y="3773241"/>
            <a:ext cx="1450103" cy="2339323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3600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900" b="1" dirty="0">
                <a:latin typeface="Calibri" pitchFamily="34" charset="0"/>
              </a:rPr>
              <a:t>[DX].</a:t>
            </a: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Calibri" pitchFamily="34" charset="0"/>
            </a:endParaRPr>
          </a:p>
          <a:p>
            <a:pPr>
              <a:buNone/>
              <a:defRPr/>
            </a:pPr>
            <a:endParaRPr lang="en-US" sz="600" dirty="0">
              <a:latin typeface="Calibri" pitchFamily="34" charset="0"/>
            </a:endParaRPr>
          </a:p>
          <a:p>
            <a:pPr marL="171450" indent="-171450"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51" name="AutoShape 37">
            <a:extLst>
              <a:ext uri="{FF2B5EF4-FFF2-40B4-BE49-F238E27FC236}">
                <a16:creationId xmlns:a16="http://schemas.microsoft.com/office/drawing/2014/main" id="{62192155-3543-4F63-81D7-511C36677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2534" y="3773242"/>
            <a:ext cx="596686" cy="651774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[ETL].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52" name="AutoShape 37">
            <a:extLst>
              <a:ext uri="{FF2B5EF4-FFF2-40B4-BE49-F238E27FC236}">
                <a16:creationId xmlns:a16="http://schemas.microsoft.com/office/drawing/2014/main" id="{D733202B-06B8-47A1-8A9C-65DF4F7D9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7107" y="3773242"/>
            <a:ext cx="470683" cy="651774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[SYS].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8E0CA51-DBA0-4E25-88E5-01965C28E68D}"/>
              </a:ext>
            </a:extLst>
          </p:cNvPr>
          <p:cNvSpPr txBox="1"/>
          <p:nvPr/>
        </p:nvSpPr>
        <p:spPr>
          <a:xfrm>
            <a:off x="396878" y="276045"/>
            <a:ext cx="33064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Data Warehouse = On-Premise SQL database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CEE98C7D-78ED-4066-856B-7468CD24C5B0}"/>
              </a:ext>
            </a:extLst>
          </p:cNvPr>
          <p:cNvGrpSpPr/>
          <p:nvPr/>
        </p:nvGrpSpPr>
        <p:grpSpPr>
          <a:xfrm>
            <a:off x="2876551" y="4236797"/>
            <a:ext cx="1405274" cy="880266"/>
            <a:chOff x="6639202" y="3949852"/>
            <a:chExt cx="1323101" cy="733592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75A94C61-8D4E-4139-88CD-CF7C69A7C313}"/>
                </a:ext>
              </a:extLst>
            </p:cNvPr>
            <p:cNvSpPr/>
            <p:nvPr/>
          </p:nvSpPr>
          <p:spPr>
            <a:xfrm>
              <a:off x="6725753" y="3949852"/>
              <a:ext cx="1057012" cy="595954"/>
            </a:xfrm>
            <a:prstGeom prst="rect">
              <a:avLst/>
            </a:prstGeom>
            <a:ln w="6350"/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A6DF6E4D-1D31-4EA6-AC22-9C4671F74589}"/>
                </a:ext>
              </a:extLst>
            </p:cNvPr>
            <p:cNvGrpSpPr/>
            <p:nvPr/>
          </p:nvGrpSpPr>
          <p:grpSpPr>
            <a:xfrm>
              <a:off x="6639202" y="4002818"/>
              <a:ext cx="1323101" cy="680626"/>
              <a:chOff x="6639202" y="4002818"/>
              <a:chExt cx="1323101" cy="680626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31DFD21F-4E75-4E23-BA4C-8B64BD58EE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97173" y="4063344"/>
                <a:ext cx="520959" cy="187208"/>
              </a:xfrm>
              <a:prstGeom prst="line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B76D36D8-AF71-4774-B61B-C0A9DBB589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179469" y="4063345"/>
                <a:ext cx="305652" cy="330061"/>
              </a:xfrm>
              <a:prstGeom prst="line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EAABE87-3D0C-478B-8308-11A067633BB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967864" y="4257789"/>
                <a:ext cx="688344" cy="108668"/>
              </a:xfrm>
              <a:prstGeom prst="line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Arc 62">
                <a:extLst>
                  <a:ext uri="{FF2B5EF4-FFF2-40B4-BE49-F238E27FC236}">
                    <a16:creationId xmlns:a16="http://schemas.microsoft.com/office/drawing/2014/main" id="{DCE96F90-C14B-4A78-A4E8-A6D672C900DA}"/>
                  </a:ext>
                </a:extLst>
              </p:cNvPr>
              <p:cNvSpPr/>
              <p:nvPr/>
            </p:nvSpPr>
            <p:spPr>
              <a:xfrm rot="17215457">
                <a:off x="6984171" y="4153362"/>
                <a:ext cx="458926" cy="601238"/>
              </a:xfrm>
              <a:prstGeom prst="arc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64" name="Diagram 63">
                <a:extLst>
                  <a:ext uri="{FF2B5EF4-FFF2-40B4-BE49-F238E27FC236}">
                    <a16:creationId xmlns:a16="http://schemas.microsoft.com/office/drawing/2014/main" id="{E1854EEF-3BA9-4868-9153-D2C4C8861E96}"/>
                  </a:ext>
                </a:extLst>
              </p:cNvPr>
              <p:cNvGraphicFramePr/>
              <p:nvPr/>
            </p:nvGraphicFramePr>
            <p:xfrm>
              <a:off x="7049599" y="4002818"/>
              <a:ext cx="912704" cy="4723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65" name="Arc 64">
                <a:extLst>
                  <a:ext uri="{FF2B5EF4-FFF2-40B4-BE49-F238E27FC236}">
                    <a16:creationId xmlns:a16="http://schemas.microsoft.com/office/drawing/2014/main" id="{A222F3B5-7041-4F7A-B7E4-3200EC1AB6E1}"/>
                  </a:ext>
                </a:extLst>
              </p:cNvPr>
              <p:cNvSpPr/>
              <p:nvPr/>
            </p:nvSpPr>
            <p:spPr>
              <a:xfrm rot="19042365">
                <a:off x="7132522" y="4014890"/>
                <a:ext cx="369767" cy="338416"/>
              </a:xfrm>
              <a:prstGeom prst="arc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66" name="Diagram 65">
                <a:extLst>
                  <a:ext uri="{FF2B5EF4-FFF2-40B4-BE49-F238E27FC236}">
                    <a16:creationId xmlns:a16="http://schemas.microsoft.com/office/drawing/2014/main" id="{F018A478-A5F6-4338-8E7B-D64F031D6164}"/>
                  </a:ext>
                </a:extLst>
              </p:cNvPr>
              <p:cNvGraphicFramePr/>
              <p:nvPr/>
            </p:nvGraphicFramePr>
            <p:xfrm>
              <a:off x="6639202" y="4014365"/>
              <a:ext cx="912704" cy="4723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p:grp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EDBF373-7591-400B-9642-8042E27A6F87}"/>
              </a:ext>
            </a:extLst>
          </p:cNvPr>
          <p:cNvGrpSpPr/>
          <p:nvPr/>
        </p:nvGrpSpPr>
        <p:grpSpPr>
          <a:xfrm>
            <a:off x="5817140" y="3183670"/>
            <a:ext cx="432000" cy="396000"/>
            <a:chOff x="7946428" y="5244344"/>
            <a:chExt cx="232085" cy="520859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663B544D-1D41-4C04-941C-FFFD8B4F2F2A}"/>
                </a:ext>
              </a:extLst>
            </p:cNvPr>
            <p:cNvSpPr/>
            <p:nvPr/>
          </p:nvSpPr>
          <p:spPr>
            <a:xfrm>
              <a:off x="7946428" y="5244344"/>
              <a:ext cx="222845" cy="520859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69" name="Diagram 68">
              <a:extLst>
                <a:ext uri="{FF2B5EF4-FFF2-40B4-BE49-F238E27FC236}">
                  <a16:creationId xmlns:a16="http://schemas.microsoft.com/office/drawing/2014/main" id="{3656A9FF-5905-459C-8B74-8F0494A16ED7}"/>
                </a:ext>
              </a:extLst>
            </p:cNvPr>
            <p:cNvGraphicFramePr/>
            <p:nvPr/>
          </p:nvGraphicFramePr>
          <p:xfrm>
            <a:off x="7946433" y="5272044"/>
            <a:ext cx="232080" cy="47350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6A4CA8DB-1144-4F1F-B65E-8239A611F9EF}"/>
              </a:ext>
            </a:extLst>
          </p:cNvPr>
          <p:cNvGrpSpPr/>
          <p:nvPr/>
        </p:nvGrpSpPr>
        <p:grpSpPr>
          <a:xfrm>
            <a:off x="6226761" y="4228985"/>
            <a:ext cx="1213002" cy="812626"/>
            <a:chOff x="8776977" y="5246062"/>
            <a:chExt cx="838511" cy="575431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334A80B7-0516-4F58-B674-CCFB16C02DE3}"/>
                </a:ext>
              </a:extLst>
            </p:cNvPr>
            <p:cNvSpPr/>
            <p:nvPr/>
          </p:nvSpPr>
          <p:spPr>
            <a:xfrm>
              <a:off x="8776977" y="5246062"/>
              <a:ext cx="838511" cy="575431"/>
            </a:xfrm>
            <a:prstGeom prst="rect">
              <a:avLst/>
            </a:prstGeom>
            <a:ln w="6350"/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AA568914-3EE8-4E7E-A018-CD6CFC064562}"/>
                </a:ext>
              </a:extLst>
            </p:cNvPr>
            <p:cNvGrpSpPr/>
            <p:nvPr/>
          </p:nvGrpSpPr>
          <p:grpSpPr>
            <a:xfrm>
              <a:off x="8825173" y="5292829"/>
              <a:ext cx="768076" cy="485679"/>
              <a:chOff x="8825173" y="5292829"/>
              <a:chExt cx="768076" cy="485679"/>
            </a:xfrm>
          </p:grpSpPr>
          <p:graphicFrame>
            <p:nvGraphicFramePr>
              <p:cNvPr id="73" name="Diagram 72">
                <a:extLst>
                  <a:ext uri="{FF2B5EF4-FFF2-40B4-BE49-F238E27FC236}">
                    <a16:creationId xmlns:a16="http://schemas.microsoft.com/office/drawing/2014/main" id="{F94A568C-DCA9-4EB3-A1CD-9A747836F828}"/>
                  </a:ext>
                </a:extLst>
              </p:cNvPr>
              <p:cNvGraphicFramePr/>
              <p:nvPr/>
            </p:nvGraphicFramePr>
            <p:xfrm>
              <a:off x="9170169" y="5292829"/>
              <a:ext cx="423080" cy="41981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17" r:lo="rId18" r:qs="rId19" r:cs="rId20"/>
              </a:graphicData>
            </a:graphic>
          </p:graphicFrame>
          <p:graphicFrame>
            <p:nvGraphicFramePr>
              <p:cNvPr id="74" name="Diagram 73">
                <a:extLst>
                  <a:ext uri="{FF2B5EF4-FFF2-40B4-BE49-F238E27FC236}">
                    <a16:creationId xmlns:a16="http://schemas.microsoft.com/office/drawing/2014/main" id="{51CF4DBC-8EDB-49A3-948E-1AA0B96259F7}"/>
                  </a:ext>
                </a:extLst>
              </p:cNvPr>
              <p:cNvGraphicFramePr/>
              <p:nvPr/>
            </p:nvGraphicFramePr>
            <p:xfrm>
              <a:off x="8825173" y="5292829"/>
              <a:ext cx="423080" cy="41981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2" r:lo="rId23" r:qs="rId24" r:cs="rId25"/>
              </a:graphicData>
            </a:graphic>
          </p:graphicFrame>
          <p:graphicFrame>
            <p:nvGraphicFramePr>
              <p:cNvPr id="75" name="Diagram 74">
                <a:extLst>
                  <a:ext uri="{FF2B5EF4-FFF2-40B4-BE49-F238E27FC236}">
                    <a16:creationId xmlns:a16="http://schemas.microsoft.com/office/drawing/2014/main" id="{C1BC6A53-783B-4D01-88AA-BD03CDF9FBEC}"/>
                  </a:ext>
                </a:extLst>
              </p:cNvPr>
              <p:cNvGraphicFramePr/>
              <p:nvPr/>
            </p:nvGraphicFramePr>
            <p:xfrm>
              <a:off x="8914028" y="5306134"/>
              <a:ext cx="583842" cy="4723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7" r:lo="rId28" r:qs="rId29" r:cs="rId30"/>
              </a:graphicData>
            </a:graphic>
          </p:graphicFrame>
        </p:grp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6D4B8E54-FB6D-4AA3-8D32-FE2A137965C3}"/>
              </a:ext>
            </a:extLst>
          </p:cNvPr>
          <p:cNvSpPr txBox="1"/>
          <p:nvPr/>
        </p:nvSpPr>
        <p:spPr>
          <a:xfrm>
            <a:off x="2968477" y="4972283"/>
            <a:ext cx="1110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Same predominantly normalized structure as sources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FD4B1C1-D829-4D1D-8529-0CB264A7510E}"/>
              </a:ext>
            </a:extLst>
          </p:cNvPr>
          <p:cNvSpPr txBox="1"/>
          <p:nvPr/>
        </p:nvSpPr>
        <p:spPr>
          <a:xfrm>
            <a:off x="6190056" y="3115886"/>
            <a:ext cx="747460" cy="461665"/>
          </a:xfrm>
          <a:prstGeom prst="rect">
            <a:avLst/>
          </a:prstGeom>
          <a:noFill/>
        </p:spPr>
        <p:txBody>
          <a:bodyPr wrap="square" lIns="72000" rIns="36000" rtlCol="0">
            <a:spAutoFit/>
          </a:bodyPr>
          <a:lstStyle/>
          <a:p>
            <a:r>
              <a:rPr lang="en-US" sz="800" dirty="0"/>
              <a:t>Principally      de-normalized structure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4E8457E-ED4F-4CA0-B385-F69287D815A3}"/>
              </a:ext>
            </a:extLst>
          </p:cNvPr>
          <p:cNvSpPr txBox="1"/>
          <p:nvPr/>
        </p:nvSpPr>
        <p:spPr>
          <a:xfrm>
            <a:off x="7565251" y="3115886"/>
            <a:ext cx="747460" cy="461665"/>
          </a:xfrm>
          <a:prstGeom prst="rect">
            <a:avLst/>
          </a:prstGeom>
          <a:noFill/>
        </p:spPr>
        <p:txBody>
          <a:bodyPr wrap="square" lIns="72000" rIns="36000" rtlCol="0">
            <a:spAutoFit/>
          </a:bodyPr>
          <a:lstStyle/>
          <a:p>
            <a:r>
              <a:rPr lang="en-US" sz="800" dirty="0"/>
              <a:t>Principally      de-normalized structure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2E231E7-B129-4A59-AE3D-EB33105F3FCF}"/>
              </a:ext>
            </a:extLst>
          </p:cNvPr>
          <p:cNvSpPr txBox="1"/>
          <p:nvPr/>
        </p:nvSpPr>
        <p:spPr>
          <a:xfrm>
            <a:off x="8923093" y="3115886"/>
            <a:ext cx="747460" cy="461665"/>
          </a:xfrm>
          <a:prstGeom prst="rect">
            <a:avLst/>
          </a:prstGeom>
          <a:noFill/>
        </p:spPr>
        <p:txBody>
          <a:bodyPr wrap="square" lIns="72000" rIns="36000" rtlCol="0">
            <a:spAutoFit/>
          </a:bodyPr>
          <a:lstStyle/>
          <a:p>
            <a:r>
              <a:rPr lang="en-US" sz="800" dirty="0"/>
              <a:t>Principally      de-normalized structure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7F74B53A-9874-4581-8A8B-D19DB8849C9F}"/>
              </a:ext>
            </a:extLst>
          </p:cNvPr>
          <p:cNvSpPr txBox="1"/>
          <p:nvPr/>
        </p:nvSpPr>
        <p:spPr>
          <a:xfrm>
            <a:off x="7507030" y="4176910"/>
            <a:ext cx="866861" cy="707886"/>
          </a:xfrm>
          <a:prstGeom prst="rect">
            <a:avLst/>
          </a:prstGeom>
          <a:noFill/>
        </p:spPr>
        <p:txBody>
          <a:bodyPr wrap="square" lIns="72000" rIns="36000" rtlCol="0">
            <a:spAutoFit/>
          </a:bodyPr>
          <a:lstStyle/>
          <a:p>
            <a:r>
              <a:rPr lang="en-US" sz="800" dirty="0"/>
              <a:t>Validated and formatted data in a progressively de-normalized structure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20B5C147-9B7A-488C-AF7E-4C0B2C829194}"/>
              </a:ext>
            </a:extLst>
          </p:cNvPr>
          <p:cNvGrpSpPr/>
          <p:nvPr/>
        </p:nvGrpSpPr>
        <p:grpSpPr>
          <a:xfrm>
            <a:off x="7207850" y="3183670"/>
            <a:ext cx="432000" cy="396000"/>
            <a:chOff x="7946428" y="5244344"/>
            <a:chExt cx="232085" cy="520859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9598372D-9FB7-497D-9B09-D5ED68066E03}"/>
                </a:ext>
              </a:extLst>
            </p:cNvPr>
            <p:cNvSpPr/>
            <p:nvPr/>
          </p:nvSpPr>
          <p:spPr>
            <a:xfrm>
              <a:off x="7946428" y="5244344"/>
              <a:ext cx="222845" cy="520859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89" name="Diagram 88">
              <a:extLst>
                <a:ext uri="{FF2B5EF4-FFF2-40B4-BE49-F238E27FC236}">
                  <a16:creationId xmlns:a16="http://schemas.microsoft.com/office/drawing/2014/main" id="{ED17CF08-20CF-4CD8-988C-5F437AF8DEFB}"/>
                </a:ext>
              </a:extLst>
            </p:cNvPr>
            <p:cNvGraphicFramePr/>
            <p:nvPr/>
          </p:nvGraphicFramePr>
          <p:xfrm>
            <a:off x="7946433" y="5272043"/>
            <a:ext cx="232080" cy="47350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2" r:lo="rId33" r:qs="rId34" r:cs="rId35"/>
            </a:graphicData>
          </a:graphic>
        </p:graphicFrame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47493D3B-7103-4FCE-8A3D-88950B42F02B}"/>
              </a:ext>
            </a:extLst>
          </p:cNvPr>
          <p:cNvGrpSpPr/>
          <p:nvPr/>
        </p:nvGrpSpPr>
        <p:grpSpPr>
          <a:xfrm>
            <a:off x="8562442" y="3183670"/>
            <a:ext cx="432000" cy="396000"/>
            <a:chOff x="7946428" y="5244344"/>
            <a:chExt cx="232085" cy="520859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D5BB42FB-741C-4272-B476-1DE922EB54F5}"/>
                </a:ext>
              </a:extLst>
            </p:cNvPr>
            <p:cNvSpPr/>
            <p:nvPr/>
          </p:nvSpPr>
          <p:spPr>
            <a:xfrm>
              <a:off x="7946428" y="5244344"/>
              <a:ext cx="222845" cy="520859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92" name="Diagram 91">
              <a:extLst>
                <a:ext uri="{FF2B5EF4-FFF2-40B4-BE49-F238E27FC236}">
                  <a16:creationId xmlns:a16="http://schemas.microsoft.com/office/drawing/2014/main" id="{D5B33D3B-0CD7-41A3-AB2C-CE5C31FE15A9}"/>
                </a:ext>
              </a:extLst>
            </p:cNvPr>
            <p:cNvGraphicFramePr/>
            <p:nvPr/>
          </p:nvGraphicFramePr>
          <p:xfrm>
            <a:off x="7946433" y="5272043"/>
            <a:ext cx="232080" cy="47350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7" r:lo="rId38" r:qs="rId39" r:cs="rId40"/>
            </a:graphicData>
          </a:graphic>
        </p:graphicFrame>
      </p:grpSp>
      <p:sp>
        <p:nvSpPr>
          <p:cNvPr id="93" name="Rectangle 92">
            <a:extLst>
              <a:ext uri="{FF2B5EF4-FFF2-40B4-BE49-F238E27FC236}">
                <a16:creationId xmlns:a16="http://schemas.microsoft.com/office/drawing/2014/main" id="{20848BC0-013D-4E39-BCFB-F737FD98C2D4}"/>
              </a:ext>
            </a:extLst>
          </p:cNvPr>
          <p:cNvSpPr/>
          <p:nvPr/>
        </p:nvSpPr>
        <p:spPr>
          <a:xfrm>
            <a:off x="370786" y="700068"/>
            <a:ext cx="1624021" cy="598731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C4D39406-EB69-41B8-BBB5-4E4DFACA10DE}"/>
              </a:ext>
            </a:extLst>
          </p:cNvPr>
          <p:cNvCxnSpPr>
            <a:cxnSpLocks/>
          </p:cNvCxnSpPr>
          <p:nvPr/>
        </p:nvCxnSpPr>
        <p:spPr>
          <a:xfrm>
            <a:off x="1997256" y="700328"/>
            <a:ext cx="0" cy="5940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AutoShape 34">
            <a:extLst>
              <a:ext uri="{FF2B5EF4-FFF2-40B4-BE49-F238E27FC236}">
                <a16:creationId xmlns:a16="http://schemas.microsoft.com/office/drawing/2014/main" id="{1EADB3A9-86CD-4517-97A1-3735360DA8E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146211" y="5145730"/>
            <a:ext cx="188912" cy="1110495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99" name="AutoShape 34">
            <a:extLst>
              <a:ext uri="{FF2B5EF4-FFF2-40B4-BE49-F238E27FC236}">
                <a16:creationId xmlns:a16="http://schemas.microsoft.com/office/drawing/2014/main" id="{91D07959-72C5-4A65-BBA5-9CA7CA8CD1F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139861" y="4544577"/>
            <a:ext cx="188912" cy="1110495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00" name="AutoShape 34">
            <a:extLst>
              <a:ext uri="{FF2B5EF4-FFF2-40B4-BE49-F238E27FC236}">
                <a16:creationId xmlns:a16="http://schemas.microsoft.com/office/drawing/2014/main" id="{5BD21F98-042E-4647-8452-ED746A91F6D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139861" y="3771974"/>
            <a:ext cx="188912" cy="1110495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01" name="AutoShape 8">
            <a:extLst>
              <a:ext uri="{FF2B5EF4-FFF2-40B4-BE49-F238E27FC236}">
                <a16:creationId xmlns:a16="http://schemas.microsoft.com/office/drawing/2014/main" id="{64FD5538-E710-4FEB-83CA-A033ACADA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77" y="5580474"/>
            <a:ext cx="1013326" cy="603448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ERP DB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102" name="AutoShape 31">
            <a:extLst>
              <a:ext uri="{FF2B5EF4-FFF2-40B4-BE49-F238E27FC236}">
                <a16:creationId xmlns:a16="http://schemas.microsoft.com/office/drawing/2014/main" id="{2B4A31E1-8AB5-48DA-AF65-CB7212AC6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795" y="5798303"/>
            <a:ext cx="385395" cy="439790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ERP: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(AX/NAV)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DB: SQL</a:t>
            </a:r>
            <a:endParaRPr lang="da-DK" dirty="0"/>
          </a:p>
        </p:txBody>
      </p:sp>
      <p:sp>
        <p:nvSpPr>
          <p:cNvPr id="103" name="AutoShape 37">
            <a:extLst>
              <a:ext uri="{FF2B5EF4-FFF2-40B4-BE49-F238E27FC236}">
                <a16:creationId xmlns:a16="http://schemas.microsoft.com/office/drawing/2014/main" id="{0C65FA2D-723C-4136-B11D-C538D082F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293" y="5795982"/>
            <a:ext cx="395363" cy="333735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Source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schema/tables</a:t>
            </a:r>
            <a:endParaRPr lang="en-US" sz="5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1400" dirty="0"/>
          </a:p>
        </p:txBody>
      </p:sp>
      <p:sp>
        <p:nvSpPr>
          <p:cNvPr id="104" name="AutoShape 8">
            <a:extLst>
              <a:ext uri="{FF2B5EF4-FFF2-40B4-BE49-F238E27FC236}">
                <a16:creationId xmlns:a16="http://schemas.microsoft.com/office/drawing/2014/main" id="{5FB7428B-9333-497B-932B-C25A2FF4B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90" y="3516672"/>
            <a:ext cx="1013326" cy="1263807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Other sources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105" name="AutoShape 31">
            <a:extLst>
              <a:ext uri="{FF2B5EF4-FFF2-40B4-BE49-F238E27FC236}">
                <a16:creationId xmlns:a16="http://schemas.microsoft.com/office/drawing/2014/main" id="{BE405B36-B3A0-4AE2-89FC-96D64D3FF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328" y="4466241"/>
            <a:ext cx="325868" cy="229572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SQL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106" name="AutoShape 31">
            <a:extLst>
              <a:ext uri="{FF2B5EF4-FFF2-40B4-BE49-F238E27FC236}">
                <a16:creationId xmlns:a16="http://schemas.microsoft.com/office/drawing/2014/main" id="{BB637E82-096B-47F3-8D7B-300A0ADE1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538" y="4454468"/>
            <a:ext cx="325868" cy="229572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ORACLE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pic>
        <p:nvPicPr>
          <p:cNvPr id="107" name="Picture 4">
            <a:extLst>
              <a:ext uri="{FF2B5EF4-FFF2-40B4-BE49-F238E27FC236}">
                <a16:creationId xmlns:a16="http://schemas.microsoft.com/office/drawing/2014/main" id="{474770B6-F43F-4E78-B33C-EFCBF1C49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17" y="3758274"/>
            <a:ext cx="632076" cy="340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8" name="Picture 3">
            <a:extLst>
              <a:ext uri="{FF2B5EF4-FFF2-40B4-BE49-F238E27FC236}">
                <a16:creationId xmlns:a16="http://schemas.microsoft.com/office/drawing/2014/main" id="{1017A569-2396-4E0F-8195-EE873576FA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066" y="4107368"/>
            <a:ext cx="271684" cy="27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9" name="AutoShape 8">
            <a:extLst>
              <a:ext uri="{FF2B5EF4-FFF2-40B4-BE49-F238E27FC236}">
                <a16:creationId xmlns:a16="http://schemas.microsoft.com/office/drawing/2014/main" id="{19F6A94C-D5F4-45FE-B499-ACAEA0D1A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38" y="4863872"/>
            <a:ext cx="1013326" cy="587209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CRM DB 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110" name="AutoShape 31">
            <a:extLst>
              <a:ext uri="{FF2B5EF4-FFF2-40B4-BE49-F238E27FC236}">
                <a16:creationId xmlns:a16="http://schemas.microsoft.com/office/drawing/2014/main" id="{61FCEBD8-E29E-45B2-8109-705359F68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838" y="5066264"/>
            <a:ext cx="385395" cy="439790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CRM: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DB: SQL</a:t>
            </a:r>
            <a:endParaRPr lang="da-DK" dirty="0"/>
          </a:p>
        </p:txBody>
      </p:sp>
      <p:sp>
        <p:nvSpPr>
          <p:cNvPr id="111" name="AutoShape 37">
            <a:extLst>
              <a:ext uri="{FF2B5EF4-FFF2-40B4-BE49-F238E27FC236}">
                <a16:creationId xmlns:a16="http://schemas.microsoft.com/office/drawing/2014/main" id="{06FA5E95-11C6-4FAB-AF04-A0B36AB68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294" y="5051220"/>
            <a:ext cx="397041" cy="333735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Source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schema/tables</a:t>
            </a:r>
            <a:endParaRPr lang="en-US" sz="5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1400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4FFB4B6E-0721-4B7B-A7AF-FE3017B827CF}"/>
              </a:ext>
            </a:extLst>
          </p:cNvPr>
          <p:cNvSpPr txBox="1"/>
          <p:nvPr/>
        </p:nvSpPr>
        <p:spPr>
          <a:xfrm>
            <a:off x="892268" y="4325237"/>
            <a:ext cx="249382" cy="769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500" dirty="0"/>
              <a:t>TXT/CSV</a:t>
            </a:r>
          </a:p>
        </p:txBody>
      </p:sp>
    </p:spTree>
    <p:extLst>
      <p:ext uri="{BB962C8B-B14F-4D97-AF65-F5344CB8AC3E}">
        <p14:creationId xmlns:p14="http://schemas.microsoft.com/office/powerpoint/2010/main" val="152574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Extract 3">
            <a:extLst>
              <a:ext uri="{FF2B5EF4-FFF2-40B4-BE49-F238E27FC236}">
                <a16:creationId xmlns:a16="http://schemas.microsoft.com/office/drawing/2014/main" id="{6B5E6268-A383-4A0F-AB6F-9E9950C37D5B}"/>
              </a:ext>
            </a:extLst>
          </p:cNvPr>
          <p:cNvSpPr/>
          <p:nvPr/>
        </p:nvSpPr>
        <p:spPr>
          <a:xfrm>
            <a:off x="8892812" y="745435"/>
            <a:ext cx="2257268" cy="1622597"/>
          </a:xfrm>
          <a:prstGeom prst="flowChartExtract">
            <a:avLst/>
          </a:prstGeom>
          <a:solidFill>
            <a:schemeClr val="bg2"/>
          </a:solidFill>
          <a:ln w="15875" cap="rnd" cmpd="tri">
            <a:solidFill>
              <a:srgbClr val="0070C0"/>
            </a:solidFill>
            <a:beve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Users</a:t>
            </a:r>
          </a:p>
        </p:txBody>
      </p:sp>
      <p:sp>
        <p:nvSpPr>
          <p:cNvPr id="5" name="Flowchart: Extract 4">
            <a:extLst>
              <a:ext uri="{FF2B5EF4-FFF2-40B4-BE49-F238E27FC236}">
                <a16:creationId xmlns:a16="http://schemas.microsoft.com/office/drawing/2014/main" id="{E7EF2903-2FBC-4BD4-9237-91B558E088D3}"/>
              </a:ext>
            </a:extLst>
          </p:cNvPr>
          <p:cNvSpPr/>
          <p:nvPr/>
        </p:nvSpPr>
        <p:spPr>
          <a:xfrm>
            <a:off x="9507440" y="818322"/>
            <a:ext cx="1020421" cy="765699"/>
          </a:xfrm>
          <a:prstGeom prst="flowChartExtract">
            <a:avLst/>
          </a:prstGeom>
          <a:solidFill>
            <a:schemeClr val="bg2"/>
          </a:solidFill>
          <a:ln w="15875" cap="rnd" cmpd="tri">
            <a:solidFill>
              <a:srgbClr val="0070C0"/>
            </a:solidFill>
            <a:beve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6000" tIns="0" rIns="36000" rtlCol="0" anchor="ctr"/>
          <a:lstStyle/>
          <a:p>
            <a:pPr algn="ctr"/>
            <a:r>
              <a:rPr lang="en-US" sz="1000" dirty="0"/>
              <a:t>Power Users</a:t>
            </a:r>
          </a:p>
        </p:txBody>
      </p:sp>
      <p:sp>
        <p:nvSpPr>
          <p:cNvPr id="6" name="AutoShape 5">
            <a:extLst>
              <a:ext uri="{FF2B5EF4-FFF2-40B4-BE49-F238E27FC236}">
                <a16:creationId xmlns:a16="http://schemas.microsoft.com/office/drawing/2014/main" id="{567889EA-01FC-4CBE-96AA-428866934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4886" y="1386127"/>
            <a:ext cx="1120016" cy="938134"/>
          </a:xfrm>
          <a:prstGeom prst="roundRect">
            <a:avLst>
              <a:gd name="adj" fmla="val 16323"/>
            </a:avLst>
          </a:prstGeom>
          <a:solidFill>
            <a:srgbClr val="FFFFFF"/>
          </a:solidFill>
          <a:ln w="28575" cmpd="dbl">
            <a:solidFill>
              <a:srgbClr val="0070C0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24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da-DK"/>
          </a:p>
        </p:txBody>
      </p:sp>
      <p:sp>
        <p:nvSpPr>
          <p:cNvPr id="7" name="AutoShape 20">
            <a:extLst>
              <a:ext uri="{FF2B5EF4-FFF2-40B4-BE49-F238E27FC236}">
                <a16:creationId xmlns:a16="http://schemas.microsoft.com/office/drawing/2014/main" id="{22E71406-118D-4A18-9A1A-5F3154666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9066" y="1627001"/>
            <a:ext cx="403357" cy="311173"/>
          </a:xfrm>
          <a:prstGeom prst="cube">
            <a:avLst>
              <a:gd name="adj" fmla="val 27449"/>
            </a:avLst>
          </a:prstGeom>
          <a:solidFill>
            <a:srgbClr val="FFFFFF"/>
          </a:solidFill>
          <a:ln w="6350">
            <a:solidFill>
              <a:srgbClr val="0070C0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36000" rIns="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600">
                <a:latin typeface="Calibri" pitchFamily="34" charset="0"/>
              </a:rPr>
              <a:t>Cube</a:t>
            </a:r>
            <a:endParaRPr lang="en-US"/>
          </a:p>
        </p:txBody>
      </p:sp>
      <p:sp>
        <p:nvSpPr>
          <p:cNvPr id="8" name="AutoShape 27">
            <a:extLst>
              <a:ext uri="{FF2B5EF4-FFF2-40B4-BE49-F238E27FC236}">
                <a16:creationId xmlns:a16="http://schemas.microsoft.com/office/drawing/2014/main" id="{51D0C810-BAFF-4ED3-9979-C8F33515B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8819" y="1999473"/>
            <a:ext cx="468312" cy="369888"/>
          </a:xfrm>
          <a:prstGeom prst="cube">
            <a:avLst>
              <a:gd name="adj" fmla="val 10500"/>
            </a:avLst>
          </a:prstGeom>
          <a:solidFill>
            <a:srgbClr val="FFFFFF"/>
          </a:solidFill>
          <a:ln>
            <a:solidFill>
              <a:srgbClr val="00206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8000" tIns="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Database</a:t>
            </a: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AS  MDM</a:t>
            </a:r>
            <a:endParaRPr lang="da-DK" dirty="0"/>
          </a:p>
        </p:txBody>
      </p:sp>
      <p:sp>
        <p:nvSpPr>
          <p:cNvPr id="9" name="AutoShape 34">
            <a:extLst>
              <a:ext uri="{FF2B5EF4-FFF2-40B4-BE49-F238E27FC236}">
                <a16:creationId xmlns:a16="http://schemas.microsoft.com/office/drawing/2014/main" id="{ECA56549-D5F5-4D4B-BB5A-72C1C0EE7B4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883501" y="1459752"/>
            <a:ext cx="198640" cy="748213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0" name="AutoShape 5">
            <a:extLst>
              <a:ext uri="{FF2B5EF4-FFF2-40B4-BE49-F238E27FC236}">
                <a16:creationId xmlns:a16="http://schemas.microsoft.com/office/drawing/2014/main" id="{AE4A9A93-1BE3-4E32-971C-6038686D1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1503" y="1462917"/>
            <a:ext cx="1058089" cy="938134"/>
          </a:xfrm>
          <a:prstGeom prst="roundRect">
            <a:avLst>
              <a:gd name="adj" fmla="val 16323"/>
            </a:avLst>
          </a:prstGeom>
          <a:solidFill>
            <a:srgbClr val="FFFFFF"/>
          </a:solidFill>
          <a:ln w="28575" cmpd="dbl">
            <a:solidFill>
              <a:srgbClr val="0070C0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24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da-DK"/>
          </a:p>
        </p:txBody>
      </p:sp>
      <p:sp>
        <p:nvSpPr>
          <p:cNvPr id="11" name="AutoShape 20">
            <a:extLst>
              <a:ext uri="{FF2B5EF4-FFF2-40B4-BE49-F238E27FC236}">
                <a16:creationId xmlns:a16="http://schemas.microsoft.com/office/drawing/2014/main" id="{42573255-901E-404A-8AE9-170BEF0B2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2786" y="1584021"/>
            <a:ext cx="390346" cy="342527"/>
          </a:xfrm>
          <a:prstGeom prst="cube">
            <a:avLst>
              <a:gd name="adj" fmla="val 9428"/>
            </a:avLst>
          </a:prstGeom>
          <a:solidFill>
            <a:srgbClr val="FFFFFF"/>
          </a:solidFill>
          <a:ln w="6350">
            <a:solidFill>
              <a:srgbClr val="0070C0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36000" rIns="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Tabular Model</a:t>
            </a:r>
            <a:endParaRPr lang="en-US" dirty="0"/>
          </a:p>
        </p:txBody>
      </p:sp>
      <p:sp>
        <p:nvSpPr>
          <p:cNvPr id="12" name="AutoShape 20">
            <a:extLst>
              <a:ext uri="{FF2B5EF4-FFF2-40B4-BE49-F238E27FC236}">
                <a16:creationId xmlns:a16="http://schemas.microsoft.com/office/drawing/2014/main" id="{3212C1F5-2AD6-4653-9D92-E1AB8D423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3124" y="1646116"/>
            <a:ext cx="425742" cy="369888"/>
          </a:xfrm>
          <a:prstGeom prst="cube">
            <a:avLst>
              <a:gd name="adj" fmla="val 11916"/>
            </a:avLst>
          </a:prstGeom>
          <a:solidFill>
            <a:srgbClr val="FFFFFF"/>
          </a:solidFill>
          <a:ln w="6350">
            <a:solidFill>
              <a:srgbClr val="0070C0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36000" rIns="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600" dirty="0">
                <a:latin typeface="Calibri" pitchFamily="34" charset="0"/>
              </a:rPr>
              <a:t>Tabular Model</a:t>
            </a:r>
            <a:endParaRPr lang="en-US" sz="900" dirty="0"/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e</a:t>
            </a:r>
            <a:endParaRPr lang="en-US" dirty="0"/>
          </a:p>
        </p:txBody>
      </p:sp>
      <p:sp>
        <p:nvSpPr>
          <p:cNvPr id="96" name="AutoShape 8">
            <a:extLst>
              <a:ext uri="{FF2B5EF4-FFF2-40B4-BE49-F238E27FC236}">
                <a16:creationId xmlns:a16="http://schemas.microsoft.com/office/drawing/2014/main" id="{A5460DE3-C5EA-4E6D-ADCF-C28EAA159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9573" y="2485537"/>
            <a:ext cx="1345411" cy="4026772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rgbClr val="0070C0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Data Lake</a:t>
            </a:r>
            <a:endParaRPr lang="da-DK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6A817B0-F318-4DEA-B8BD-CE5E9FD5058B}"/>
              </a:ext>
            </a:extLst>
          </p:cNvPr>
          <p:cNvGrpSpPr/>
          <p:nvPr/>
        </p:nvGrpSpPr>
        <p:grpSpPr>
          <a:xfrm>
            <a:off x="2351953" y="2635283"/>
            <a:ext cx="1336752" cy="135651"/>
            <a:chOff x="2359573" y="2627663"/>
            <a:chExt cx="1336752" cy="135651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F1A6EA25-D19D-4423-8EA3-57E222C340BE}"/>
                </a:ext>
              </a:extLst>
            </p:cNvPr>
            <p:cNvGrpSpPr/>
            <p:nvPr/>
          </p:nvGrpSpPr>
          <p:grpSpPr>
            <a:xfrm>
              <a:off x="2359573" y="2627663"/>
              <a:ext cx="691262" cy="135651"/>
              <a:chOff x="4318915" y="1196919"/>
              <a:chExt cx="576808" cy="193856"/>
            </a:xfrm>
          </p:grpSpPr>
          <p:sp>
            <p:nvSpPr>
              <p:cNvPr id="117" name="Arc 116">
                <a:extLst>
                  <a:ext uri="{FF2B5EF4-FFF2-40B4-BE49-F238E27FC236}">
                    <a16:creationId xmlns:a16="http://schemas.microsoft.com/office/drawing/2014/main" id="{F574FA04-535D-4CDC-9A6E-BE3F8CABDDB7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8" name="Arc 117">
                <a:extLst>
                  <a:ext uri="{FF2B5EF4-FFF2-40B4-BE49-F238E27FC236}">
                    <a16:creationId xmlns:a16="http://schemas.microsoft.com/office/drawing/2014/main" id="{EBB7F693-F246-4B79-8EBC-F9109113F3D6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9" name="Arc 118">
                <a:extLst>
                  <a:ext uri="{FF2B5EF4-FFF2-40B4-BE49-F238E27FC236}">
                    <a16:creationId xmlns:a16="http://schemas.microsoft.com/office/drawing/2014/main" id="{CB1F95AC-5559-4D1E-ADA7-131E42F8412D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0" name="Arc 119">
                <a:extLst>
                  <a:ext uri="{FF2B5EF4-FFF2-40B4-BE49-F238E27FC236}">
                    <a16:creationId xmlns:a16="http://schemas.microsoft.com/office/drawing/2014/main" id="{9DF2E10A-1B4E-4603-8D64-6C3A7AE1B11C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1" name="Arc 120">
                <a:extLst>
                  <a:ext uri="{FF2B5EF4-FFF2-40B4-BE49-F238E27FC236}">
                    <a16:creationId xmlns:a16="http://schemas.microsoft.com/office/drawing/2014/main" id="{9BC7DAC9-C8A2-41E2-BDEA-2748E86045C9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2" name="Arc 121">
                <a:extLst>
                  <a:ext uri="{FF2B5EF4-FFF2-40B4-BE49-F238E27FC236}">
                    <a16:creationId xmlns:a16="http://schemas.microsoft.com/office/drawing/2014/main" id="{1CAE70A7-B05F-4C2A-A747-AF048F9846E3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FDABA8B4-2162-4D69-861F-F1CEC85D99D5}"/>
                </a:ext>
              </a:extLst>
            </p:cNvPr>
            <p:cNvGrpSpPr/>
            <p:nvPr/>
          </p:nvGrpSpPr>
          <p:grpSpPr>
            <a:xfrm>
              <a:off x="3005063" y="2627663"/>
              <a:ext cx="691262" cy="135651"/>
              <a:chOff x="4318915" y="1196919"/>
              <a:chExt cx="576808" cy="193856"/>
            </a:xfrm>
          </p:grpSpPr>
          <p:sp>
            <p:nvSpPr>
              <p:cNvPr id="111" name="Arc 110">
                <a:extLst>
                  <a:ext uri="{FF2B5EF4-FFF2-40B4-BE49-F238E27FC236}">
                    <a16:creationId xmlns:a16="http://schemas.microsoft.com/office/drawing/2014/main" id="{E0C23005-E51E-4920-922F-427DC0DD5E8B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2" name="Arc 111">
                <a:extLst>
                  <a:ext uri="{FF2B5EF4-FFF2-40B4-BE49-F238E27FC236}">
                    <a16:creationId xmlns:a16="http://schemas.microsoft.com/office/drawing/2014/main" id="{CB3302BF-D765-435F-9DA7-D49DA4AC3361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3" name="Arc 112">
                <a:extLst>
                  <a:ext uri="{FF2B5EF4-FFF2-40B4-BE49-F238E27FC236}">
                    <a16:creationId xmlns:a16="http://schemas.microsoft.com/office/drawing/2014/main" id="{BF92CB41-CE4A-4BAA-BFDF-356CFBE747A5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4" name="Arc 113">
                <a:extLst>
                  <a:ext uri="{FF2B5EF4-FFF2-40B4-BE49-F238E27FC236}">
                    <a16:creationId xmlns:a16="http://schemas.microsoft.com/office/drawing/2014/main" id="{282D9FE3-C40D-47ED-B49A-7DEA48AD5912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5" name="Arc 114">
                <a:extLst>
                  <a:ext uri="{FF2B5EF4-FFF2-40B4-BE49-F238E27FC236}">
                    <a16:creationId xmlns:a16="http://schemas.microsoft.com/office/drawing/2014/main" id="{AF7041FA-51E9-4576-A437-FEF00BBDE43F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6" name="Arc 115">
                <a:extLst>
                  <a:ext uri="{FF2B5EF4-FFF2-40B4-BE49-F238E27FC236}">
                    <a16:creationId xmlns:a16="http://schemas.microsoft.com/office/drawing/2014/main" id="{A50782B2-B7BC-4E1B-ADB2-781A89527B99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150B4E4C-1F80-463B-8D84-E6167D2426DE}"/>
              </a:ext>
            </a:extLst>
          </p:cNvPr>
          <p:cNvSpPr/>
          <p:nvPr/>
        </p:nvSpPr>
        <p:spPr>
          <a:xfrm>
            <a:off x="3187375" y="2641898"/>
            <a:ext cx="507438" cy="188912"/>
          </a:xfrm>
          <a:prstGeom prst="rect">
            <a:avLst/>
          </a:prstGeom>
          <a:gradFill>
            <a:gsLst>
              <a:gs pos="0">
                <a:schemeClr val="bg1"/>
              </a:gs>
              <a:gs pos="49000">
                <a:schemeClr val="bg1">
                  <a:alpha val="50000"/>
                </a:schemeClr>
              </a:gs>
              <a:gs pos="100000">
                <a:schemeClr val="bg1">
                  <a:lumMod val="95000"/>
                  <a:alpha val="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72FA1F21-EDDA-4BE8-9F82-B2573778EE90}"/>
              </a:ext>
            </a:extLst>
          </p:cNvPr>
          <p:cNvGrpSpPr/>
          <p:nvPr/>
        </p:nvGrpSpPr>
        <p:grpSpPr>
          <a:xfrm>
            <a:off x="2523478" y="2821794"/>
            <a:ext cx="853754" cy="1780686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125" name="Rectangle: Rounded Corners 124">
              <a:extLst>
                <a:ext uri="{FF2B5EF4-FFF2-40B4-BE49-F238E27FC236}">
                  <a16:creationId xmlns:a16="http://schemas.microsoft.com/office/drawing/2014/main" id="{22A81B0F-661B-41DA-B039-A30419DF40AD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LANDING</a:t>
              </a:r>
              <a:endParaRPr lang="en-DK" dirty="0">
                <a:solidFill>
                  <a:srgbClr val="0070C0"/>
                </a:solidFill>
              </a:endParaRPr>
            </a:p>
          </p:txBody>
        </p:sp>
        <p:sp>
          <p:nvSpPr>
            <p:cNvPr id="126" name="Flowchart: Manual Operation 125">
              <a:extLst>
                <a:ext uri="{FF2B5EF4-FFF2-40B4-BE49-F238E27FC236}">
                  <a16:creationId xmlns:a16="http://schemas.microsoft.com/office/drawing/2014/main" id="{8DB9AA0C-D279-4768-91C7-41DC834E6138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pic>
        <p:nvPicPr>
          <p:cNvPr id="77" name="Picture 76">
            <a:extLst>
              <a:ext uri="{FF2B5EF4-FFF2-40B4-BE49-F238E27FC236}">
                <a16:creationId xmlns:a16="http://schemas.microsoft.com/office/drawing/2014/main" id="{CDB0920B-E53B-4777-A458-A85781B908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9808" y="4470887"/>
            <a:ext cx="896022" cy="1628797"/>
          </a:xfrm>
          <a:prstGeom prst="rect">
            <a:avLst/>
          </a:prstGeom>
        </p:spPr>
      </p:pic>
      <p:sp>
        <p:nvSpPr>
          <p:cNvPr id="130" name="Arrow: Bent 129">
            <a:extLst>
              <a:ext uri="{FF2B5EF4-FFF2-40B4-BE49-F238E27FC236}">
                <a16:creationId xmlns:a16="http://schemas.microsoft.com/office/drawing/2014/main" id="{D8660167-30F7-41E9-AC8D-9634693A2AAB}"/>
              </a:ext>
            </a:extLst>
          </p:cNvPr>
          <p:cNvSpPr/>
          <p:nvPr/>
        </p:nvSpPr>
        <p:spPr>
          <a:xfrm>
            <a:off x="3225967" y="1065201"/>
            <a:ext cx="6596173" cy="1870931"/>
          </a:xfrm>
          <a:prstGeom prst="bentArrow">
            <a:avLst>
              <a:gd name="adj1" fmla="val 5388"/>
              <a:gd name="adj2" fmla="val 3289"/>
              <a:gd name="adj3" fmla="val 5099"/>
              <a:gd name="adj4" fmla="val 9978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</a:ln>
          <a:effec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AutoShape 20">
            <a:extLst>
              <a:ext uri="{FF2B5EF4-FFF2-40B4-BE49-F238E27FC236}">
                <a16:creationId xmlns:a16="http://schemas.microsoft.com/office/drawing/2014/main" id="{41844B12-C6EA-4F21-8471-477E85468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3292" y="1730485"/>
            <a:ext cx="425742" cy="406994"/>
          </a:xfrm>
          <a:prstGeom prst="cube">
            <a:avLst>
              <a:gd name="adj" fmla="val 9075"/>
            </a:avLst>
          </a:prstGeom>
          <a:solidFill>
            <a:srgbClr val="FFFFFF"/>
          </a:solidFill>
          <a:ln w="6350">
            <a:solidFill>
              <a:srgbClr val="0070C0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36000" rIns="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600" dirty="0">
                <a:latin typeface="Calibri" pitchFamily="34" charset="0"/>
              </a:rPr>
              <a:t>Tabular Model</a:t>
            </a:r>
            <a:endParaRPr lang="en-US" sz="900" dirty="0"/>
          </a:p>
          <a:p>
            <a:pPr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14" name="AutoShape 34">
            <a:extLst>
              <a:ext uri="{FF2B5EF4-FFF2-40B4-BE49-F238E27FC236}">
                <a16:creationId xmlns:a16="http://schemas.microsoft.com/office/drawing/2014/main" id="{437338D2-B166-4765-B6AA-91D6555B463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886504" y="1560786"/>
            <a:ext cx="198640" cy="748213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5" name="AutoShape 27">
            <a:extLst>
              <a:ext uri="{FF2B5EF4-FFF2-40B4-BE49-F238E27FC236}">
                <a16:creationId xmlns:a16="http://schemas.microsoft.com/office/drawing/2014/main" id="{C886D0C6-A2DB-49F2-AABD-51B5211D2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2563" y="2073028"/>
            <a:ext cx="468312" cy="369888"/>
          </a:xfrm>
          <a:prstGeom prst="cube">
            <a:avLst>
              <a:gd name="adj" fmla="val 10500"/>
            </a:avLst>
          </a:prstGeom>
          <a:solidFill>
            <a:srgbClr val="FFFFFF"/>
          </a:solidFill>
          <a:ln>
            <a:solidFill>
              <a:srgbClr val="00206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8000" tIns="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Database</a:t>
            </a: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AS  TAB.</a:t>
            </a:r>
            <a:endParaRPr lang="da-DK" dirty="0"/>
          </a:p>
        </p:txBody>
      </p:sp>
      <p:sp>
        <p:nvSpPr>
          <p:cNvPr id="16" name="AutoShape 5">
            <a:extLst>
              <a:ext uri="{FF2B5EF4-FFF2-40B4-BE49-F238E27FC236}">
                <a16:creationId xmlns:a16="http://schemas.microsoft.com/office/drawing/2014/main" id="{1F995FC0-ABDE-4114-8FD0-D1F07996D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6978" y="2485538"/>
            <a:ext cx="7874611" cy="4026772"/>
          </a:xfrm>
          <a:prstGeom prst="roundRect">
            <a:avLst>
              <a:gd name="adj" fmla="val 3542"/>
            </a:avLst>
          </a:prstGeom>
          <a:solidFill>
            <a:schemeClr val="bg1"/>
          </a:solidFill>
          <a:ln w="34925" cmpd="dbl">
            <a:solidFill>
              <a:srgbClr val="4F81BD"/>
            </a:solidFill>
            <a:round/>
            <a:headEnd/>
            <a:tailEnd/>
          </a:ln>
          <a:effectLst>
            <a:outerShdw blurRad="63500" sx="101000" sy="101000" algn="ctr" rotWithShape="0">
              <a:prstClr val="black">
                <a:alpha val="22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da-DK"/>
          </a:p>
        </p:txBody>
      </p:sp>
      <p:sp>
        <p:nvSpPr>
          <p:cNvPr id="17" name="AutoShape 34">
            <a:extLst>
              <a:ext uri="{FF2B5EF4-FFF2-40B4-BE49-F238E27FC236}">
                <a16:creationId xmlns:a16="http://schemas.microsoft.com/office/drawing/2014/main" id="{07F27AB2-2E5D-4A33-BF9C-2C1AAE628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6022" y="2308618"/>
            <a:ext cx="198640" cy="648000"/>
          </a:xfrm>
          <a:prstGeom prst="upArrow">
            <a:avLst>
              <a:gd name="adj1" fmla="val 50000"/>
              <a:gd name="adj2" fmla="val 69944"/>
            </a:avLst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8" name="AutoShape 34">
            <a:extLst>
              <a:ext uri="{FF2B5EF4-FFF2-40B4-BE49-F238E27FC236}">
                <a16:creationId xmlns:a16="http://schemas.microsoft.com/office/drawing/2014/main" id="{3537CC4F-9794-421C-A9C0-A9B6041D0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1366" y="2408341"/>
            <a:ext cx="198640" cy="540000"/>
          </a:xfrm>
          <a:prstGeom prst="upArrow">
            <a:avLst>
              <a:gd name="adj1" fmla="val 50000"/>
              <a:gd name="adj2" fmla="val 69944"/>
            </a:avLst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9" name="Arrow: Bent 18">
            <a:extLst>
              <a:ext uri="{FF2B5EF4-FFF2-40B4-BE49-F238E27FC236}">
                <a16:creationId xmlns:a16="http://schemas.microsoft.com/office/drawing/2014/main" id="{3BF46343-7022-4BB1-9A8D-DFF1F4D12AE3}"/>
              </a:ext>
            </a:extLst>
          </p:cNvPr>
          <p:cNvSpPr/>
          <p:nvPr/>
        </p:nvSpPr>
        <p:spPr>
          <a:xfrm>
            <a:off x="5539740" y="1019479"/>
            <a:ext cx="4319335" cy="2846547"/>
          </a:xfrm>
          <a:prstGeom prst="bentArrow">
            <a:avLst>
              <a:gd name="adj1" fmla="val 3829"/>
              <a:gd name="adj2" fmla="val 3289"/>
              <a:gd name="adj3" fmla="val 5099"/>
              <a:gd name="adj4" fmla="val 9978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</a:ln>
          <a:effec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Arrow: Bent 19">
            <a:extLst>
              <a:ext uri="{FF2B5EF4-FFF2-40B4-BE49-F238E27FC236}">
                <a16:creationId xmlns:a16="http://schemas.microsoft.com/office/drawing/2014/main" id="{4D284B6E-EB81-4795-9A03-8525333786EE}"/>
              </a:ext>
            </a:extLst>
          </p:cNvPr>
          <p:cNvSpPr/>
          <p:nvPr/>
        </p:nvSpPr>
        <p:spPr>
          <a:xfrm flipH="1">
            <a:off x="10166718" y="1023703"/>
            <a:ext cx="1265191" cy="2846547"/>
          </a:xfrm>
          <a:prstGeom prst="bentArrow">
            <a:avLst>
              <a:gd name="adj1" fmla="val 8395"/>
              <a:gd name="adj2" fmla="val 8078"/>
              <a:gd name="adj3" fmla="val 11770"/>
              <a:gd name="adj4" fmla="val 14147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</a:ln>
          <a:effec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AutoShape 34">
            <a:extLst>
              <a:ext uri="{FF2B5EF4-FFF2-40B4-BE49-F238E27FC236}">
                <a16:creationId xmlns:a16="http://schemas.microsoft.com/office/drawing/2014/main" id="{DECB64B0-452C-4C47-9A32-D6D6144CD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4780" y="2289627"/>
            <a:ext cx="198640" cy="748213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2" name="AutoShape 34">
            <a:extLst>
              <a:ext uri="{FF2B5EF4-FFF2-40B4-BE49-F238E27FC236}">
                <a16:creationId xmlns:a16="http://schemas.microsoft.com/office/drawing/2014/main" id="{558A609F-52A4-47C6-A812-48F624EE3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9842" y="2283919"/>
            <a:ext cx="198640" cy="748213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3" name="Text Box 25">
            <a:extLst>
              <a:ext uri="{FF2B5EF4-FFF2-40B4-BE49-F238E27FC236}">
                <a16:creationId xmlns:a16="http://schemas.microsoft.com/office/drawing/2014/main" id="{CC652FCD-263D-4F93-9391-52A3FFAF8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2518" y="2604646"/>
            <a:ext cx="2020888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1000"/>
              </a:spcAft>
              <a:buFont typeface="Wingdings" pitchFamily="2" charset="2"/>
              <a:buNone/>
            </a:pPr>
            <a:r>
              <a:rPr lang="en-US" sz="1000" b="1" dirty="0">
                <a:solidFill>
                  <a:srgbClr val="0070C0"/>
                </a:solidFill>
                <a:latin typeface="Calibri" pitchFamily="34" charset="0"/>
              </a:rPr>
              <a:t>DATA WAREHOUSE</a:t>
            </a:r>
            <a:endParaRPr lang="da-DK" sz="1800" dirty="0"/>
          </a:p>
        </p:txBody>
      </p:sp>
      <p:sp>
        <p:nvSpPr>
          <p:cNvPr id="24" name="AutoShape 37">
            <a:extLst>
              <a:ext uri="{FF2B5EF4-FFF2-40B4-BE49-F238E27FC236}">
                <a16:creationId xmlns:a16="http://schemas.microsoft.com/office/drawing/2014/main" id="{8E41FCBA-ECEA-48C9-BB32-1FE6D0D82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1862" y="2943453"/>
            <a:ext cx="1248051" cy="669600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0" b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latin typeface="Calibri" pitchFamily="34" charset="0"/>
              </a:rPr>
              <a:t>[DM_XXX].</a:t>
            </a:r>
            <a:endParaRPr lang="en-US" sz="9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Calibri" pitchFamily="34" charset="0"/>
            </a:endParaRPr>
          </a:p>
        </p:txBody>
      </p:sp>
      <p:sp>
        <p:nvSpPr>
          <p:cNvPr id="25" name="AutoShape 37">
            <a:extLst>
              <a:ext uri="{FF2B5EF4-FFF2-40B4-BE49-F238E27FC236}">
                <a16:creationId xmlns:a16="http://schemas.microsoft.com/office/drawing/2014/main" id="{59B5B44B-2988-4CD2-8880-035532592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6918" y="2943453"/>
            <a:ext cx="1302828" cy="669600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64800" t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latin typeface="Calibri" pitchFamily="34" charset="0"/>
              </a:rPr>
              <a:t>[DSV].</a:t>
            </a:r>
            <a:endParaRPr lang="en-US" sz="9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Calibri" pitchFamily="34" charset="0"/>
            </a:endParaRPr>
          </a:p>
        </p:txBody>
      </p:sp>
      <p:sp>
        <p:nvSpPr>
          <p:cNvPr id="26" name="AutoShape 37">
            <a:extLst>
              <a:ext uri="{FF2B5EF4-FFF2-40B4-BE49-F238E27FC236}">
                <a16:creationId xmlns:a16="http://schemas.microsoft.com/office/drawing/2014/main" id="{352BA2FE-F790-487C-A001-9C40E92D7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2029" y="2943453"/>
            <a:ext cx="1248051" cy="669600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0" b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800" b="1" dirty="0">
                <a:latin typeface="Calibri" pitchFamily="34" charset="0"/>
              </a:rPr>
              <a:t>[DM_YYY].</a:t>
            </a:r>
            <a:endParaRPr lang="en-US" sz="8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2000" dirty="0"/>
          </a:p>
        </p:txBody>
      </p:sp>
      <p:sp>
        <p:nvSpPr>
          <p:cNvPr id="27" name="AutoShape 34">
            <a:extLst>
              <a:ext uri="{FF2B5EF4-FFF2-40B4-BE49-F238E27FC236}">
                <a16:creationId xmlns:a16="http://schemas.microsoft.com/office/drawing/2014/main" id="{410110CD-E518-440D-B824-5AD4E847B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6435" y="3551194"/>
            <a:ext cx="176763" cy="1245704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53" name="AutoShape 37">
            <a:extLst>
              <a:ext uri="{FF2B5EF4-FFF2-40B4-BE49-F238E27FC236}">
                <a16:creationId xmlns:a16="http://schemas.microsoft.com/office/drawing/2014/main" id="{27A840A7-8FEB-4041-B186-FBDBACB99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914" y="2943453"/>
            <a:ext cx="1150595" cy="669600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[POC].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(Proof Of Concept)</a:t>
            </a:r>
          </a:p>
        </p:txBody>
      </p:sp>
      <p:sp>
        <p:nvSpPr>
          <p:cNvPr id="56" name="AutoShape 34">
            <a:extLst>
              <a:ext uri="{FF2B5EF4-FFF2-40B4-BE49-F238E27FC236}">
                <a16:creationId xmlns:a16="http://schemas.microsoft.com/office/drawing/2014/main" id="{78D34633-1027-4254-BD68-E45BD05BE69E}"/>
              </a:ext>
            </a:extLst>
          </p:cNvPr>
          <p:cNvSpPr>
            <a:spLocks noChangeArrowheads="1"/>
          </p:cNvSpPr>
          <p:nvPr/>
        </p:nvSpPr>
        <p:spPr bwMode="auto">
          <a:xfrm rot="2687060">
            <a:off x="5382000" y="3393930"/>
            <a:ext cx="176763" cy="1245704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8" name="AutoShape 34">
            <a:extLst>
              <a:ext uri="{FF2B5EF4-FFF2-40B4-BE49-F238E27FC236}">
                <a16:creationId xmlns:a16="http://schemas.microsoft.com/office/drawing/2014/main" id="{906CA416-03F3-4301-B7D2-4928474A9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1659" y="3531789"/>
            <a:ext cx="176763" cy="1245704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55" name="AutoShape 34">
            <a:extLst>
              <a:ext uri="{FF2B5EF4-FFF2-40B4-BE49-F238E27FC236}">
                <a16:creationId xmlns:a16="http://schemas.microsoft.com/office/drawing/2014/main" id="{E632FC28-A108-4BE8-BB66-EB2F9CDBEAD7}"/>
              </a:ext>
            </a:extLst>
          </p:cNvPr>
          <p:cNvSpPr>
            <a:spLocks noChangeArrowheads="1"/>
          </p:cNvSpPr>
          <p:nvPr/>
        </p:nvSpPr>
        <p:spPr bwMode="auto">
          <a:xfrm rot="18939989">
            <a:off x="7286604" y="3404704"/>
            <a:ext cx="176763" cy="1245704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9" name="AutoShape 34">
            <a:extLst>
              <a:ext uri="{FF2B5EF4-FFF2-40B4-BE49-F238E27FC236}">
                <a16:creationId xmlns:a16="http://schemas.microsoft.com/office/drawing/2014/main" id="{AFA0DF78-C14C-4409-8BD0-99091BC79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709" y="3564798"/>
            <a:ext cx="176763" cy="1245704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30" name="AutoShape 23">
            <a:extLst>
              <a:ext uri="{FF2B5EF4-FFF2-40B4-BE49-F238E27FC236}">
                <a16:creationId xmlns:a16="http://schemas.microsoft.com/office/drawing/2014/main" id="{49210E98-999F-4E1C-82C9-58C3DCEEC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6917" y="3773242"/>
            <a:ext cx="4525501" cy="2339324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3600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900" b="1" dirty="0">
                <a:latin typeface="Calibri" pitchFamily="34" charset="0"/>
              </a:rPr>
              <a:t>[EDW].</a:t>
            </a: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Times New Roman" pitchFamily="18" charset="0"/>
            </a:endParaRPr>
          </a:p>
          <a:p>
            <a:pPr>
              <a:buNone/>
              <a:defRPr/>
            </a:pPr>
            <a:endParaRPr lang="en-US" sz="7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31" name="AutoShape 34">
            <a:extLst>
              <a:ext uri="{FF2B5EF4-FFF2-40B4-BE49-F238E27FC236}">
                <a16:creationId xmlns:a16="http://schemas.microsoft.com/office/drawing/2014/main" id="{61140E02-4FE6-4F1C-AFD2-DA474D49F6E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171972" y="3668284"/>
            <a:ext cx="217487" cy="1908000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32" name="AutoShape 34">
            <a:extLst>
              <a:ext uri="{FF2B5EF4-FFF2-40B4-BE49-F238E27FC236}">
                <a16:creationId xmlns:a16="http://schemas.microsoft.com/office/drawing/2014/main" id="{E3569F75-2406-495A-B655-C904563F0B7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962213" y="5180709"/>
            <a:ext cx="217487" cy="324000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33" name="AutoShape 23">
            <a:extLst>
              <a:ext uri="{FF2B5EF4-FFF2-40B4-BE49-F238E27FC236}">
                <a16:creationId xmlns:a16="http://schemas.microsoft.com/office/drawing/2014/main" id="{E046A4C4-A47A-4182-9062-5192FFB7F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1798" y="4799647"/>
            <a:ext cx="1152372" cy="1312918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3600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9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[STAGE].</a:t>
            </a:r>
          </a:p>
          <a:p>
            <a:pPr>
              <a:buFont typeface="Wingdings" pitchFamily="2" charset="2"/>
              <a:buNone/>
              <a:defRPr/>
            </a:pPr>
            <a:endParaRPr lang="en-US" sz="600" dirty="0">
              <a:solidFill>
                <a:schemeClr val="bg1">
                  <a:lumMod val="65000"/>
                </a:schemeClr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solidFill>
                <a:schemeClr val="bg1">
                  <a:lumMod val="65000"/>
                </a:schemeClr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4" name="AutoShape 34">
            <a:extLst>
              <a:ext uri="{FF2B5EF4-FFF2-40B4-BE49-F238E27FC236}">
                <a16:creationId xmlns:a16="http://schemas.microsoft.com/office/drawing/2014/main" id="{7A423140-21AE-47DA-A737-C3D9CC446B9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670711" y="5180709"/>
            <a:ext cx="217487" cy="324000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35" name="AutoShape 29">
            <a:extLst>
              <a:ext uri="{FF2B5EF4-FFF2-40B4-BE49-F238E27FC236}">
                <a16:creationId xmlns:a16="http://schemas.microsoft.com/office/drawing/2014/main" id="{A28414FA-59A2-43BD-8A23-DCCEBEB6C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4359" y="6205451"/>
            <a:ext cx="472518" cy="506524"/>
          </a:xfrm>
          <a:prstGeom prst="can">
            <a:avLst>
              <a:gd name="adj" fmla="val 26236"/>
            </a:avLst>
          </a:prstGeom>
          <a:solidFill>
            <a:schemeClr val="bg1"/>
          </a:solidFill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900" b="1" dirty="0">
                <a:latin typeface="Calibri" pitchFamily="34" charset="0"/>
              </a:rPr>
              <a:t>EDW</a:t>
            </a:r>
            <a:endParaRPr lang="en-US" sz="600" b="1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DB:SQL (MI)</a:t>
            </a:r>
            <a:endParaRPr lang="da-DK" dirty="0"/>
          </a:p>
        </p:txBody>
      </p:sp>
      <p:sp>
        <p:nvSpPr>
          <p:cNvPr id="36" name="AutoShape 40">
            <a:extLst>
              <a:ext uri="{FF2B5EF4-FFF2-40B4-BE49-F238E27FC236}">
                <a16:creationId xmlns:a16="http://schemas.microsoft.com/office/drawing/2014/main" id="{47320CB9-3F39-43B3-A26E-FC0BDB952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9992" y="3773241"/>
            <a:ext cx="1450103" cy="2339323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3600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900" b="1" dirty="0">
                <a:latin typeface="Calibri" pitchFamily="34" charset="0"/>
              </a:rPr>
              <a:t>[DX].</a:t>
            </a: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Calibri" pitchFamily="34" charset="0"/>
            </a:endParaRPr>
          </a:p>
          <a:p>
            <a:pPr>
              <a:buNone/>
              <a:defRPr/>
            </a:pPr>
            <a:endParaRPr lang="en-US" sz="600" dirty="0">
              <a:latin typeface="Calibri" pitchFamily="34" charset="0"/>
            </a:endParaRPr>
          </a:p>
          <a:p>
            <a:pPr marL="171450" indent="-171450"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51" name="AutoShape 37">
            <a:extLst>
              <a:ext uri="{FF2B5EF4-FFF2-40B4-BE49-F238E27FC236}">
                <a16:creationId xmlns:a16="http://schemas.microsoft.com/office/drawing/2014/main" id="{62192155-3543-4F63-81D7-511C36677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914" y="3773242"/>
            <a:ext cx="596686" cy="651774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[ETL].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52" name="AutoShape 37">
            <a:extLst>
              <a:ext uri="{FF2B5EF4-FFF2-40B4-BE49-F238E27FC236}">
                <a16:creationId xmlns:a16="http://schemas.microsoft.com/office/drawing/2014/main" id="{D733202B-06B8-47A1-8A9C-65DF4F7D9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3487" y="3773242"/>
            <a:ext cx="470683" cy="651774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[SYS].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8E0CA51-DBA0-4E25-88E5-01965C28E68D}"/>
              </a:ext>
            </a:extLst>
          </p:cNvPr>
          <p:cNvSpPr txBox="1"/>
          <p:nvPr/>
        </p:nvSpPr>
        <p:spPr>
          <a:xfrm>
            <a:off x="396877" y="276045"/>
            <a:ext cx="43193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Data Warehouse = Azure SQL database (Managed Instance)</a:t>
            </a:r>
          </a:p>
          <a:p>
            <a:r>
              <a:rPr lang="en-US" sz="1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Using Data lake for On-Prem to Azure uploads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CEE98C7D-78ED-4066-856B-7468CD24C5B0}"/>
              </a:ext>
            </a:extLst>
          </p:cNvPr>
          <p:cNvGrpSpPr/>
          <p:nvPr/>
        </p:nvGrpSpPr>
        <p:grpSpPr>
          <a:xfrm>
            <a:off x="4392931" y="4236797"/>
            <a:ext cx="1405274" cy="880266"/>
            <a:chOff x="6639202" y="3949852"/>
            <a:chExt cx="1323101" cy="733592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75A94C61-8D4E-4139-88CD-CF7C69A7C313}"/>
                </a:ext>
              </a:extLst>
            </p:cNvPr>
            <p:cNvSpPr/>
            <p:nvPr/>
          </p:nvSpPr>
          <p:spPr>
            <a:xfrm>
              <a:off x="6725753" y="3949852"/>
              <a:ext cx="1057012" cy="595954"/>
            </a:xfrm>
            <a:prstGeom prst="rect">
              <a:avLst/>
            </a:prstGeom>
            <a:ln w="6350"/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A6DF6E4D-1D31-4EA6-AC22-9C4671F74589}"/>
                </a:ext>
              </a:extLst>
            </p:cNvPr>
            <p:cNvGrpSpPr/>
            <p:nvPr/>
          </p:nvGrpSpPr>
          <p:grpSpPr>
            <a:xfrm>
              <a:off x="6639202" y="4002818"/>
              <a:ext cx="1323101" cy="680626"/>
              <a:chOff x="6639202" y="4002818"/>
              <a:chExt cx="1323101" cy="680626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31DFD21F-4E75-4E23-BA4C-8B64BD58EE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97173" y="4063344"/>
                <a:ext cx="520959" cy="187208"/>
              </a:xfrm>
              <a:prstGeom prst="line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B76D36D8-AF71-4774-B61B-C0A9DBB589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179469" y="4063345"/>
                <a:ext cx="305652" cy="330061"/>
              </a:xfrm>
              <a:prstGeom prst="line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EAABE87-3D0C-478B-8308-11A067633BB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967864" y="4257789"/>
                <a:ext cx="688344" cy="108668"/>
              </a:xfrm>
              <a:prstGeom prst="line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Arc 62">
                <a:extLst>
                  <a:ext uri="{FF2B5EF4-FFF2-40B4-BE49-F238E27FC236}">
                    <a16:creationId xmlns:a16="http://schemas.microsoft.com/office/drawing/2014/main" id="{DCE96F90-C14B-4A78-A4E8-A6D672C900DA}"/>
                  </a:ext>
                </a:extLst>
              </p:cNvPr>
              <p:cNvSpPr/>
              <p:nvPr/>
            </p:nvSpPr>
            <p:spPr>
              <a:xfrm rot="17215457">
                <a:off x="6984171" y="4153362"/>
                <a:ext cx="458926" cy="601238"/>
              </a:xfrm>
              <a:prstGeom prst="arc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64" name="Diagram 63">
                <a:extLst>
                  <a:ext uri="{FF2B5EF4-FFF2-40B4-BE49-F238E27FC236}">
                    <a16:creationId xmlns:a16="http://schemas.microsoft.com/office/drawing/2014/main" id="{E1854EEF-3BA9-4868-9153-D2C4C8861E96}"/>
                  </a:ext>
                </a:extLst>
              </p:cNvPr>
              <p:cNvGraphicFramePr/>
              <p:nvPr/>
            </p:nvGraphicFramePr>
            <p:xfrm>
              <a:off x="7049599" y="4002818"/>
              <a:ext cx="912704" cy="4723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  <p:sp>
            <p:nvSpPr>
              <p:cNvPr id="65" name="Arc 64">
                <a:extLst>
                  <a:ext uri="{FF2B5EF4-FFF2-40B4-BE49-F238E27FC236}">
                    <a16:creationId xmlns:a16="http://schemas.microsoft.com/office/drawing/2014/main" id="{A222F3B5-7041-4F7A-B7E4-3200EC1AB6E1}"/>
                  </a:ext>
                </a:extLst>
              </p:cNvPr>
              <p:cNvSpPr/>
              <p:nvPr/>
            </p:nvSpPr>
            <p:spPr>
              <a:xfrm rot="19042365">
                <a:off x="7132522" y="4014890"/>
                <a:ext cx="369767" cy="338416"/>
              </a:xfrm>
              <a:prstGeom prst="arc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66" name="Diagram 65">
                <a:extLst>
                  <a:ext uri="{FF2B5EF4-FFF2-40B4-BE49-F238E27FC236}">
                    <a16:creationId xmlns:a16="http://schemas.microsoft.com/office/drawing/2014/main" id="{F018A478-A5F6-4338-8E7B-D64F031D6164}"/>
                  </a:ext>
                </a:extLst>
              </p:cNvPr>
              <p:cNvGraphicFramePr/>
              <p:nvPr/>
            </p:nvGraphicFramePr>
            <p:xfrm>
              <a:off x="6639202" y="4014365"/>
              <a:ext cx="912704" cy="4723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</p:grp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EDBF373-7591-400B-9642-8042E27A6F87}"/>
              </a:ext>
            </a:extLst>
          </p:cNvPr>
          <p:cNvGrpSpPr/>
          <p:nvPr/>
        </p:nvGrpSpPr>
        <p:grpSpPr>
          <a:xfrm>
            <a:off x="7333520" y="3183670"/>
            <a:ext cx="432000" cy="396000"/>
            <a:chOff x="7946428" y="5244344"/>
            <a:chExt cx="232085" cy="520859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663B544D-1D41-4C04-941C-FFFD8B4F2F2A}"/>
                </a:ext>
              </a:extLst>
            </p:cNvPr>
            <p:cNvSpPr/>
            <p:nvPr/>
          </p:nvSpPr>
          <p:spPr>
            <a:xfrm>
              <a:off x="7946428" y="5244344"/>
              <a:ext cx="222845" cy="520859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69" name="Diagram 68">
              <a:extLst>
                <a:ext uri="{FF2B5EF4-FFF2-40B4-BE49-F238E27FC236}">
                  <a16:creationId xmlns:a16="http://schemas.microsoft.com/office/drawing/2014/main" id="{3656A9FF-5905-459C-8B74-8F0494A16ED7}"/>
                </a:ext>
              </a:extLst>
            </p:cNvPr>
            <p:cNvGraphicFramePr/>
            <p:nvPr/>
          </p:nvGraphicFramePr>
          <p:xfrm>
            <a:off x="7946433" y="5272044"/>
            <a:ext cx="232080" cy="47350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3" r:lo="rId14" r:qs="rId15" r:cs="rId16"/>
            </a:graphicData>
          </a:graphic>
        </p:graphicFrame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6A4CA8DB-1144-4F1F-B65E-8239A611F9EF}"/>
              </a:ext>
            </a:extLst>
          </p:cNvPr>
          <p:cNvGrpSpPr/>
          <p:nvPr/>
        </p:nvGrpSpPr>
        <p:grpSpPr>
          <a:xfrm>
            <a:off x="7743141" y="4228985"/>
            <a:ext cx="1213002" cy="812626"/>
            <a:chOff x="8776977" y="5246062"/>
            <a:chExt cx="838511" cy="575431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334A80B7-0516-4F58-B674-CCFB16C02DE3}"/>
                </a:ext>
              </a:extLst>
            </p:cNvPr>
            <p:cNvSpPr/>
            <p:nvPr/>
          </p:nvSpPr>
          <p:spPr>
            <a:xfrm>
              <a:off x="8776977" y="5246062"/>
              <a:ext cx="838511" cy="575431"/>
            </a:xfrm>
            <a:prstGeom prst="rect">
              <a:avLst/>
            </a:prstGeom>
            <a:ln w="6350"/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AA568914-3EE8-4E7E-A018-CD6CFC064562}"/>
                </a:ext>
              </a:extLst>
            </p:cNvPr>
            <p:cNvGrpSpPr/>
            <p:nvPr/>
          </p:nvGrpSpPr>
          <p:grpSpPr>
            <a:xfrm>
              <a:off x="8825173" y="5292829"/>
              <a:ext cx="768076" cy="485679"/>
              <a:chOff x="8825173" y="5292829"/>
              <a:chExt cx="768076" cy="485679"/>
            </a:xfrm>
          </p:grpSpPr>
          <p:graphicFrame>
            <p:nvGraphicFramePr>
              <p:cNvPr id="73" name="Diagram 72">
                <a:extLst>
                  <a:ext uri="{FF2B5EF4-FFF2-40B4-BE49-F238E27FC236}">
                    <a16:creationId xmlns:a16="http://schemas.microsoft.com/office/drawing/2014/main" id="{F94A568C-DCA9-4EB3-A1CD-9A747836F828}"/>
                  </a:ext>
                </a:extLst>
              </p:cNvPr>
              <p:cNvGraphicFramePr/>
              <p:nvPr/>
            </p:nvGraphicFramePr>
            <p:xfrm>
              <a:off x="9170169" y="5292829"/>
              <a:ext cx="423080" cy="41981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18" r:lo="rId19" r:qs="rId20" r:cs="rId21"/>
              </a:graphicData>
            </a:graphic>
          </p:graphicFrame>
          <p:graphicFrame>
            <p:nvGraphicFramePr>
              <p:cNvPr id="74" name="Diagram 73">
                <a:extLst>
                  <a:ext uri="{FF2B5EF4-FFF2-40B4-BE49-F238E27FC236}">
                    <a16:creationId xmlns:a16="http://schemas.microsoft.com/office/drawing/2014/main" id="{51CF4DBC-8EDB-49A3-948E-1AA0B96259F7}"/>
                  </a:ext>
                </a:extLst>
              </p:cNvPr>
              <p:cNvGraphicFramePr/>
              <p:nvPr/>
            </p:nvGraphicFramePr>
            <p:xfrm>
              <a:off x="8825173" y="5292829"/>
              <a:ext cx="423080" cy="41981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3" r:lo="rId24" r:qs="rId25" r:cs="rId26"/>
              </a:graphicData>
            </a:graphic>
          </p:graphicFrame>
          <p:graphicFrame>
            <p:nvGraphicFramePr>
              <p:cNvPr id="75" name="Diagram 74">
                <a:extLst>
                  <a:ext uri="{FF2B5EF4-FFF2-40B4-BE49-F238E27FC236}">
                    <a16:creationId xmlns:a16="http://schemas.microsoft.com/office/drawing/2014/main" id="{C1BC6A53-783B-4D01-88AA-BD03CDF9FBEC}"/>
                  </a:ext>
                </a:extLst>
              </p:cNvPr>
              <p:cNvGraphicFramePr/>
              <p:nvPr/>
            </p:nvGraphicFramePr>
            <p:xfrm>
              <a:off x="8914028" y="5306134"/>
              <a:ext cx="583842" cy="4723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8" r:lo="rId29" r:qs="rId30" r:cs="rId31"/>
              </a:graphicData>
            </a:graphic>
          </p:graphicFrame>
        </p:grp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6D4B8E54-FB6D-4AA3-8D32-FE2A137965C3}"/>
              </a:ext>
            </a:extLst>
          </p:cNvPr>
          <p:cNvSpPr txBox="1"/>
          <p:nvPr/>
        </p:nvSpPr>
        <p:spPr>
          <a:xfrm>
            <a:off x="4484857" y="4972283"/>
            <a:ext cx="1110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Same predominantly normalized structure as sources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FD4B1C1-D829-4D1D-8529-0CB264A7510E}"/>
              </a:ext>
            </a:extLst>
          </p:cNvPr>
          <p:cNvSpPr txBox="1"/>
          <p:nvPr/>
        </p:nvSpPr>
        <p:spPr>
          <a:xfrm>
            <a:off x="7706436" y="3115886"/>
            <a:ext cx="747460" cy="461665"/>
          </a:xfrm>
          <a:prstGeom prst="rect">
            <a:avLst/>
          </a:prstGeom>
          <a:noFill/>
        </p:spPr>
        <p:txBody>
          <a:bodyPr wrap="square" lIns="72000" rIns="36000" rtlCol="0">
            <a:spAutoFit/>
          </a:bodyPr>
          <a:lstStyle/>
          <a:p>
            <a:r>
              <a:rPr lang="en-US" sz="800" dirty="0"/>
              <a:t>Principally      de-normalized structure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4E8457E-ED4F-4CA0-B385-F69287D815A3}"/>
              </a:ext>
            </a:extLst>
          </p:cNvPr>
          <p:cNvSpPr txBox="1"/>
          <p:nvPr/>
        </p:nvSpPr>
        <p:spPr>
          <a:xfrm>
            <a:off x="9081631" y="3115886"/>
            <a:ext cx="747460" cy="461665"/>
          </a:xfrm>
          <a:prstGeom prst="rect">
            <a:avLst/>
          </a:prstGeom>
          <a:noFill/>
        </p:spPr>
        <p:txBody>
          <a:bodyPr wrap="square" lIns="72000" rIns="36000" rtlCol="0">
            <a:spAutoFit/>
          </a:bodyPr>
          <a:lstStyle/>
          <a:p>
            <a:r>
              <a:rPr lang="en-US" sz="800" dirty="0"/>
              <a:t>Principally      de-normalized structure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2E231E7-B129-4A59-AE3D-EB33105F3FCF}"/>
              </a:ext>
            </a:extLst>
          </p:cNvPr>
          <p:cNvSpPr txBox="1"/>
          <p:nvPr/>
        </p:nvSpPr>
        <p:spPr>
          <a:xfrm>
            <a:off x="10439473" y="3115886"/>
            <a:ext cx="747460" cy="461665"/>
          </a:xfrm>
          <a:prstGeom prst="rect">
            <a:avLst/>
          </a:prstGeom>
          <a:noFill/>
        </p:spPr>
        <p:txBody>
          <a:bodyPr wrap="square" lIns="72000" rIns="36000" rtlCol="0">
            <a:spAutoFit/>
          </a:bodyPr>
          <a:lstStyle/>
          <a:p>
            <a:r>
              <a:rPr lang="en-US" sz="800" dirty="0"/>
              <a:t>Principally      de-normalized structure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7F74B53A-9874-4581-8A8B-D19DB8849C9F}"/>
              </a:ext>
            </a:extLst>
          </p:cNvPr>
          <p:cNvSpPr txBox="1"/>
          <p:nvPr/>
        </p:nvSpPr>
        <p:spPr>
          <a:xfrm>
            <a:off x="9023410" y="4176910"/>
            <a:ext cx="866861" cy="707886"/>
          </a:xfrm>
          <a:prstGeom prst="rect">
            <a:avLst/>
          </a:prstGeom>
          <a:noFill/>
        </p:spPr>
        <p:txBody>
          <a:bodyPr wrap="square" lIns="72000" rIns="36000" rtlCol="0">
            <a:spAutoFit/>
          </a:bodyPr>
          <a:lstStyle/>
          <a:p>
            <a:r>
              <a:rPr lang="en-US" sz="800" dirty="0"/>
              <a:t>Validated and formatted data in a progressively de-normalized structure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20B5C147-9B7A-488C-AF7E-4C0B2C829194}"/>
              </a:ext>
            </a:extLst>
          </p:cNvPr>
          <p:cNvGrpSpPr/>
          <p:nvPr/>
        </p:nvGrpSpPr>
        <p:grpSpPr>
          <a:xfrm>
            <a:off x="8724230" y="3183670"/>
            <a:ext cx="432000" cy="396000"/>
            <a:chOff x="7946428" y="5244344"/>
            <a:chExt cx="232085" cy="520859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9598372D-9FB7-497D-9B09-D5ED68066E03}"/>
                </a:ext>
              </a:extLst>
            </p:cNvPr>
            <p:cNvSpPr/>
            <p:nvPr/>
          </p:nvSpPr>
          <p:spPr>
            <a:xfrm>
              <a:off x="7946428" y="5244344"/>
              <a:ext cx="222845" cy="520859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89" name="Diagram 88">
              <a:extLst>
                <a:ext uri="{FF2B5EF4-FFF2-40B4-BE49-F238E27FC236}">
                  <a16:creationId xmlns:a16="http://schemas.microsoft.com/office/drawing/2014/main" id="{ED17CF08-20CF-4CD8-988C-5F437AF8DEFB}"/>
                </a:ext>
              </a:extLst>
            </p:cNvPr>
            <p:cNvGraphicFramePr/>
            <p:nvPr/>
          </p:nvGraphicFramePr>
          <p:xfrm>
            <a:off x="7946433" y="5272043"/>
            <a:ext cx="232080" cy="47350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3" r:lo="rId34" r:qs="rId35" r:cs="rId36"/>
            </a:graphicData>
          </a:graphic>
        </p:graphicFrame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47493D3B-7103-4FCE-8A3D-88950B42F02B}"/>
              </a:ext>
            </a:extLst>
          </p:cNvPr>
          <p:cNvGrpSpPr/>
          <p:nvPr/>
        </p:nvGrpSpPr>
        <p:grpSpPr>
          <a:xfrm>
            <a:off x="10078822" y="3183670"/>
            <a:ext cx="432000" cy="396000"/>
            <a:chOff x="7946428" y="5244344"/>
            <a:chExt cx="232085" cy="520859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D5BB42FB-741C-4272-B476-1DE922EB54F5}"/>
                </a:ext>
              </a:extLst>
            </p:cNvPr>
            <p:cNvSpPr/>
            <p:nvPr/>
          </p:nvSpPr>
          <p:spPr>
            <a:xfrm>
              <a:off x="7946428" y="5244344"/>
              <a:ext cx="222845" cy="520859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92" name="Diagram 91">
              <a:extLst>
                <a:ext uri="{FF2B5EF4-FFF2-40B4-BE49-F238E27FC236}">
                  <a16:creationId xmlns:a16="http://schemas.microsoft.com/office/drawing/2014/main" id="{D5B33D3B-0CD7-41A3-AB2C-CE5C31FE15A9}"/>
                </a:ext>
              </a:extLst>
            </p:cNvPr>
            <p:cNvGraphicFramePr/>
            <p:nvPr/>
          </p:nvGraphicFramePr>
          <p:xfrm>
            <a:off x="7946433" y="5272043"/>
            <a:ext cx="232080" cy="47350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8" r:lo="rId39" r:qs="rId40" r:cs="rId41"/>
            </a:graphicData>
          </a:graphic>
        </p:graphicFrame>
      </p:grpSp>
      <p:sp>
        <p:nvSpPr>
          <p:cNvPr id="93" name="AutoShape 34">
            <a:extLst>
              <a:ext uri="{FF2B5EF4-FFF2-40B4-BE49-F238E27FC236}">
                <a16:creationId xmlns:a16="http://schemas.microsoft.com/office/drawing/2014/main" id="{288C85E5-1EB1-468A-B9D5-0248177A03B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751012" y="5428637"/>
            <a:ext cx="188912" cy="94499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94" name="AutoShape 34">
            <a:extLst>
              <a:ext uri="{FF2B5EF4-FFF2-40B4-BE49-F238E27FC236}">
                <a16:creationId xmlns:a16="http://schemas.microsoft.com/office/drawing/2014/main" id="{762E9E66-467C-431D-A700-DD1E6EED7C8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751012" y="4424126"/>
            <a:ext cx="188912" cy="94499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95" name="AutoShape 34">
            <a:extLst>
              <a:ext uri="{FF2B5EF4-FFF2-40B4-BE49-F238E27FC236}">
                <a16:creationId xmlns:a16="http://schemas.microsoft.com/office/drawing/2014/main" id="{CFAE1E8E-D93F-45AA-BED7-F7423AB4CDC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751012" y="3607092"/>
            <a:ext cx="188912" cy="94499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33" name="Flowchart: Multidocument 132">
            <a:extLst>
              <a:ext uri="{FF2B5EF4-FFF2-40B4-BE49-F238E27FC236}">
                <a16:creationId xmlns:a16="http://schemas.microsoft.com/office/drawing/2014/main" id="{29505148-729C-4ABB-B54E-1F3D68BE829B}"/>
              </a:ext>
            </a:extLst>
          </p:cNvPr>
          <p:cNvSpPr/>
          <p:nvPr/>
        </p:nvSpPr>
        <p:spPr>
          <a:xfrm>
            <a:off x="2361481" y="6230851"/>
            <a:ext cx="748490" cy="458788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A</a:t>
            </a:r>
            <a:r>
              <a:rPr lang="en-DK" sz="700" dirty="0">
                <a:solidFill>
                  <a:schemeClr val="tx1"/>
                </a:solidFill>
              </a:rPr>
              <a:t>D</a:t>
            </a:r>
            <a:r>
              <a:rPr lang="en-US" sz="700" dirty="0">
                <a:solidFill>
                  <a:schemeClr val="tx1"/>
                </a:solidFill>
              </a:rPr>
              <a:t>L</a:t>
            </a:r>
            <a:r>
              <a:rPr lang="en-DK" sz="700" dirty="0">
                <a:solidFill>
                  <a:schemeClr val="tx1"/>
                </a:solidFill>
              </a:rPr>
              <a:t>S </a:t>
            </a:r>
            <a:r>
              <a:rPr lang="en-US" sz="700" dirty="0">
                <a:solidFill>
                  <a:schemeClr val="tx1"/>
                </a:solidFill>
              </a:rPr>
              <a:t>G</a:t>
            </a:r>
            <a:r>
              <a:rPr lang="en-DK" sz="700" dirty="0">
                <a:solidFill>
                  <a:schemeClr val="tx1"/>
                </a:solidFill>
              </a:rPr>
              <a:t>e</a:t>
            </a:r>
            <a:r>
              <a:rPr lang="en-US" sz="700" dirty="0">
                <a:solidFill>
                  <a:schemeClr val="tx1"/>
                </a:solidFill>
              </a:rPr>
              <a:t>n</a:t>
            </a:r>
            <a:r>
              <a:rPr lang="en-DK" sz="7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4" name="Cloud 133">
            <a:extLst>
              <a:ext uri="{FF2B5EF4-FFF2-40B4-BE49-F238E27FC236}">
                <a16:creationId xmlns:a16="http://schemas.microsoft.com/office/drawing/2014/main" id="{D8ED0158-C698-442E-99CF-0A3642C0FDC2}"/>
              </a:ext>
            </a:extLst>
          </p:cNvPr>
          <p:cNvSpPr/>
          <p:nvPr/>
        </p:nvSpPr>
        <p:spPr>
          <a:xfrm>
            <a:off x="2311993" y="6130165"/>
            <a:ext cx="408079" cy="262333"/>
          </a:xfrm>
          <a:prstGeom prst="cloud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 b="1" dirty="0">
                <a:solidFill>
                  <a:srgbClr val="0070C0"/>
                </a:solidFill>
              </a:rPr>
              <a:t>A</a:t>
            </a:r>
            <a:r>
              <a:rPr lang="en-DK" sz="800" b="1" dirty="0">
                <a:solidFill>
                  <a:srgbClr val="0070C0"/>
                </a:solidFill>
              </a:rPr>
              <a:t>z</a:t>
            </a:r>
            <a:r>
              <a:rPr lang="en-US" sz="800" b="1" dirty="0">
                <a:solidFill>
                  <a:srgbClr val="0070C0"/>
                </a:solidFill>
              </a:rPr>
              <a:t>u</a:t>
            </a:r>
            <a:r>
              <a:rPr lang="en-DK" sz="800" b="1" dirty="0">
                <a:solidFill>
                  <a:srgbClr val="0070C0"/>
                </a:solidFill>
              </a:rPr>
              <a:t>r</a:t>
            </a:r>
            <a:r>
              <a:rPr lang="en-US" sz="800" b="1" dirty="0">
                <a:solidFill>
                  <a:srgbClr val="0070C0"/>
                </a:solidFill>
              </a:rPr>
              <a:t>e</a:t>
            </a:r>
            <a:endParaRPr lang="en-DK" sz="800" b="1" dirty="0">
              <a:solidFill>
                <a:srgbClr val="0070C0"/>
              </a:solidFill>
            </a:endParaRPr>
          </a:p>
        </p:txBody>
      </p:sp>
      <p:sp>
        <p:nvSpPr>
          <p:cNvPr id="135" name="Cloud 134">
            <a:extLst>
              <a:ext uri="{FF2B5EF4-FFF2-40B4-BE49-F238E27FC236}">
                <a16:creationId xmlns:a16="http://schemas.microsoft.com/office/drawing/2014/main" id="{09385F79-50DA-475F-9F16-C8BA590BBE30}"/>
              </a:ext>
            </a:extLst>
          </p:cNvPr>
          <p:cNvSpPr/>
          <p:nvPr/>
        </p:nvSpPr>
        <p:spPr>
          <a:xfrm>
            <a:off x="3745008" y="6124675"/>
            <a:ext cx="408079" cy="262333"/>
          </a:xfrm>
          <a:prstGeom prst="cloud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 b="1" dirty="0">
                <a:solidFill>
                  <a:srgbClr val="0070C0"/>
                </a:solidFill>
              </a:rPr>
              <a:t>A</a:t>
            </a:r>
            <a:r>
              <a:rPr lang="en-DK" sz="800" b="1" dirty="0">
                <a:solidFill>
                  <a:srgbClr val="0070C0"/>
                </a:solidFill>
              </a:rPr>
              <a:t>z</a:t>
            </a:r>
            <a:r>
              <a:rPr lang="en-US" sz="800" b="1" dirty="0">
                <a:solidFill>
                  <a:srgbClr val="0070C0"/>
                </a:solidFill>
              </a:rPr>
              <a:t>u</a:t>
            </a:r>
            <a:r>
              <a:rPr lang="en-DK" sz="800" b="1" dirty="0">
                <a:solidFill>
                  <a:srgbClr val="0070C0"/>
                </a:solidFill>
              </a:rPr>
              <a:t>r</a:t>
            </a:r>
            <a:r>
              <a:rPr lang="en-US" sz="800" b="1" dirty="0">
                <a:solidFill>
                  <a:srgbClr val="0070C0"/>
                </a:solidFill>
              </a:rPr>
              <a:t>e</a:t>
            </a:r>
            <a:endParaRPr lang="en-DK" sz="800" b="1" dirty="0">
              <a:solidFill>
                <a:srgbClr val="0070C0"/>
              </a:solidFill>
            </a:endParaRP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AEDBFBCA-A20C-4955-81CC-D0CDEA1EC7B3}"/>
              </a:ext>
            </a:extLst>
          </p:cNvPr>
          <p:cNvSpPr/>
          <p:nvPr/>
        </p:nvSpPr>
        <p:spPr>
          <a:xfrm>
            <a:off x="370786" y="700068"/>
            <a:ext cx="1624021" cy="598731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6B27A7A1-18D8-48DD-A5FE-E88A44B20435}"/>
              </a:ext>
            </a:extLst>
          </p:cNvPr>
          <p:cNvCxnSpPr>
            <a:cxnSpLocks/>
          </p:cNvCxnSpPr>
          <p:nvPr/>
        </p:nvCxnSpPr>
        <p:spPr>
          <a:xfrm>
            <a:off x="1997256" y="700328"/>
            <a:ext cx="0" cy="5940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Arrow: Bent 137">
            <a:extLst>
              <a:ext uri="{FF2B5EF4-FFF2-40B4-BE49-F238E27FC236}">
                <a16:creationId xmlns:a16="http://schemas.microsoft.com/office/drawing/2014/main" id="{E9C82AF5-4300-435E-8730-7096AAE6F7BE}"/>
              </a:ext>
            </a:extLst>
          </p:cNvPr>
          <p:cNvSpPr/>
          <p:nvPr/>
        </p:nvSpPr>
        <p:spPr>
          <a:xfrm flipV="1">
            <a:off x="1836556" y="2642218"/>
            <a:ext cx="723789" cy="786782"/>
          </a:xfrm>
          <a:prstGeom prst="bentArrow">
            <a:avLst>
              <a:gd name="adj1" fmla="val 14299"/>
              <a:gd name="adj2" fmla="val 14992"/>
              <a:gd name="adj3" fmla="val 15712"/>
              <a:gd name="adj4" fmla="val 43750"/>
            </a:avLst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DK">
              <a:solidFill>
                <a:schemeClr val="tx1"/>
              </a:solidFill>
            </a:endParaRPr>
          </a:p>
        </p:txBody>
      </p:sp>
      <p:sp>
        <p:nvSpPr>
          <p:cNvPr id="139" name="AutoShape 34">
            <a:extLst>
              <a:ext uri="{FF2B5EF4-FFF2-40B4-BE49-F238E27FC236}">
                <a16:creationId xmlns:a16="http://schemas.microsoft.com/office/drawing/2014/main" id="{7E102246-C1A0-4FAD-A04E-205B614EB93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733868" y="2572230"/>
            <a:ext cx="188912" cy="18281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40" name="AutoShape 34">
            <a:extLst>
              <a:ext uri="{FF2B5EF4-FFF2-40B4-BE49-F238E27FC236}">
                <a16:creationId xmlns:a16="http://schemas.microsoft.com/office/drawing/2014/main" id="{F8C26C58-ED86-40C1-A068-2848A95C2E4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733868" y="2895027"/>
            <a:ext cx="188912" cy="18281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41" name="AutoShape 34">
            <a:extLst>
              <a:ext uri="{FF2B5EF4-FFF2-40B4-BE49-F238E27FC236}">
                <a16:creationId xmlns:a16="http://schemas.microsoft.com/office/drawing/2014/main" id="{E1EA7503-5459-45B0-ADF2-7B2A793F500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059673" y="5276719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42" name="AutoShape 34">
            <a:extLst>
              <a:ext uri="{FF2B5EF4-FFF2-40B4-BE49-F238E27FC236}">
                <a16:creationId xmlns:a16="http://schemas.microsoft.com/office/drawing/2014/main" id="{2B18B261-CB36-4399-AA18-A62D3B4694A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053323" y="4675566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43" name="AutoShape 34">
            <a:extLst>
              <a:ext uri="{FF2B5EF4-FFF2-40B4-BE49-F238E27FC236}">
                <a16:creationId xmlns:a16="http://schemas.microsoft.com/office/drawing/2014/main" id="{A4202620-DB6E-4B5E-A9D2-FA0E2D01794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053323" y="3902963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44" name="AutoShape 8">
            <a:extLst>
              <a:ext uri="{FF2B5EF4-FFF2-40B4-BE49-F238E27FC236}">
                <a16:creationId xmlns:a16="http://schemas.microsoft.com/office/drawing/2014/main" id="{72F934C2-2D47-405D-B151-9DB5EF3AE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77" y="5580474"/>
            <a:ext cx="1013326" cy="603448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ERP DB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145" name="AutoShape 31">
            <a:extLst>
              <a:ext uri="{FF2B5EF4-FFF2-40B4-BE49-F238E27FC236}">
                <a16:creationId xmlns:a16="http://schemas.microsoft.com/office/drawing/2014/main" id="{E354AA4E-CD71-4308-820F-19014B7B8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795" y="5798303"/>
            <a:ext cx="385395" cy="439790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ERP: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(AX/NAV)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DB: SQL</a:t>
            </a:r>
            <a:endParaRPr lang="da-DK" dirty="0"/>
          </a:p>
        </p:txBody>
      </p:sp>
      <p:sp>
        <p:nvSpPr>
          <p:cNvPr id="146" name="AutoShape 37">
            <a:extLst>
              <a:ext uri="{FF2B5EF4-FFF2-40B4-BE49-F238E27FC236}">
                <a16:creationId xmlns:a16="http://schemas.microsoft.com/office/drawing/2014/main" id="{09EC720D-B016-403E-8278-54C1F04F7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293" y="5795982"/>
            <a:ext cx="395363" cy="333735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Source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schema/tables</a:t>
            </a:r>
            <a:endParaRPr lang="en-US" sz="5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1400" dirty="0"/>
          </a:p>
        </p:txBody>
      </p:sp>
      <p:sp>
        <p:nvSpPr>
          <p:cNvPr id="147" name="AutoShape 8">
            <a:extLst>
              <a:ext uri="{FF2B5EF4-FFF2-40B4-BE49-F238E27FC236}">
                <a16:creationId xmlns:a16="http://schemas.microsoft.com/office/drawing/2014/main" id="{4653CACB-9D2F-4D7D-8CE0-A29BBCA96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90" y="3516672"/>
            <a:ext cx="1013326" cy="1263807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Other sources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148" name="AutoShape 31">
            <a:extLst>
              <a:ext uri="{FF2B5EF4-FFF2-40B4-BE49-F238E27FC236}">
                <a16:creationId xmlns:a16="http://schemas.microsoft.com/office/drawing/2014/main" id="{148DAAAD-AB98-485F-A1A6-F0A369AEB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328" y="4466241"/>
            <a:ext cx="325868" cy="229572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SQL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149" name="AutoShape 31">
            <a:extLst>
              <a:ext uri="{FF2B5EF4-FFF2-40B4-BE49-F238E27FC236}">
                <a16:creationId xmlns:a16="http://schemas.microsoft.com/office/drawing/2014/main" id="{6F858B3F-E736-4AF4-8FE1-AB1F24C77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538" y="4454468"/>
            <a:ext cx="325868" cy="229572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ORACLE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pic>
        <p:nvPicPr>
          <p:cNvPr id="150" name="Picture 4">
            <a:extLst>
              <a:ext uri="{FF2B5EF4-FFF2-40B4-BE49-F238E27FC236}">
                <a16:creationId xmlns:a16="http://schemas.microsoft.com/office/drawing/2014/main" id="{613D6C8B-7A3B-44E5-B6C3-A152974C17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17" y="3758274"/>
            <a:ext cx="632076" cy="340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1" name="Picture 3">
            <a:extLst>
              <a:ext uri="{FF2B5EF4-FFF2-40B4-BE49-F238E27FC236}">
                <a16:creationId xmlns:a16="http://schemas.microsoft.com/office/drawing/2014/main" id="{D287BDC6-D239-4667-9E7B-4FE4AD0753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066" y="4107368"/>
            <a:ext cx="271684" cy="27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2" name="AutoShape 8">
            <a:extLst>
              <a:ext uri="{FF2B5EF4-FFF2-40B4-BE49-F238E27FC236}">
                <a16:creationId xmlns:a16="http://schemas.microsoft.com/office/drawing/2014/main" id="{7297C787-8098-47E3-820A-AC1828BDC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38" y="4863872"/>
            <a:ext cx="1013326" cy="587209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CRM DB 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153" name="AutoShape 31">
            <a:extLst>
              <a:ext uri="{FF2B5EF4-FFF2-40B4-BE49-F238E27FC236}">
                <a16:creationId xmlns:a16="http://schemas.microsoft.com/office/drawing/2014/main" id="{D4F4D1D5-F62E-4DC8-87AC-D47760F88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838" y="5066264"/>
            <a:ext cx="385395" cy="439790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CRM: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DB: SQL</a:t>
            </a:r>
            <a:endParaRPr lang="da-DK" dirty="0"/>
          </a:p>
        </p:txBody>
      </p:sp>
      <p:sp>
        <p:nvSpPr>
          <p:cNvPr id="154" name="AutoShape 37">
            <a:extLst>
              <a:ext uri="{FF2B5EF4-FFF2-40B4-BE49-F238E27FC236}">
                <a16:creationId xmlns:a16="http://schemas.microsoft.com/office/drawing/2014/main" id="{32BC2EC4-2102-4E7E-946F-A7472ACD1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294" y="5051220"/>
            <a:ext cx="397041" cy="333735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Source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schema/tables</a:t>
            </a:r>
            <a:endParaRPr lang="en-US" sz="5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1400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2EF5797C-75C3-4069-899E-DCFCA471B60F}"/>
              </a:ext>
            </a:extLst>
          </p:cNvPr>
          <p:cNvSpPr txBox="1"/>
          <p:nvPr/>
        </p:nvSpPr>
        <p:spPr>
          <a:xfrm>
            <a:off x="892268" y="4325237"/>
            <a:ext cx="249382" cy="769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500" dirty="0"/>
              <a:t>TXT/CSV</a:t>
            </a:r>
          </a:p>
        </p:txBody>
      </p:sp>
      <p:sp>
        <p:nvSpPr>
          <p:cNvPr id="156" name="AutoShape 8">
            <a:extLst>
              <a:ext uri="{FF2B5EF4-FFF2-40B4-BE49-F238E27FC236}">
                <a16:creationId xmlns:a16="http://schemas.microsoft.com/office/drawing/2014/main" id="{778C3EE3-4E86-4F67-A1A8-CE50BA5E8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90" y="2025650"/>
            <a:ext cx="1013326" cy="1076133"/>
          </a:xfrm>
          <a:prstGeom prst="roundRect">
            <a:avLst>
              <a:gd name="adj" fmla="val 12412"/>
            </a:avLst>
          </a:prstGeom>
          <a:solidFill>
            <a:schemeClr val="bg1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800" b="1" dirty="0">
                <a:solidFill>
                  <a:srgbClr val="0070C0"/>
                </a:solidFill>
                <a:latin typeface="Calibri" pitchFamily="34" charset="0"/>
              </a:rPr>
              <a:t>Streaming data…</a:t>
            </a:r>
            <a:endParaRPr lang="da-DK" dirty="0"/>
          </a:p>
        </p:txBody>
      </p:sp>
      <p:sp>
        <p:nvSpPr>
          <p:cNvPr id="157" name="Cloud 156">
            <a:extLst>
              <a:ext uri="{FF2B5EF4-FFF2-40B4-BE49-F238E27FC236}">
                <a16:creationId xmlns:a16="http://schemas.microsoft.com/office/drawing/2014/main" id="{B27D956F-7D4C-4A9D-9C81-61CE8D6E0E06}"/>
              </a:ext>
            </a:extLst>
          </p:cNvPr>
          <p:cNvSpPr/>
          <p:nvPr/>
        </p:nvSpPr>
        <p:spPr>
          <a:xfrm rot="11196634">
            <a:off x="633064" y="2923223"/>
            <a:ext cx="408079" cy="262333"/>
          </a:xfrm>
          <a:prstGeom prst="cloud">
            <a:avLst/>
          </a:prstGeom>
          <a:solidFill>
            <a:srgbClr val="FFFF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DK" sz="800" b="1" dirty="0">
              <a:solidFill>
                <a:srgbClr val="0070C0"/>
              </a:solidFill>
            </a:endParaRPr>
          </a:p>
        </p:txBody>
      </p:sp>
      <p:sp>
        <p:nvSpPr>
          <p:cNvPr id="158" name="AutoShape 31">
            <a:extLst>
              <a:ext uri="{FF2B5EF4-FFF2-40B4-BE49-F238E27FC236}">
                <a16:creationId xmlns:a16="http://schemas.microsoft.com/office/drawing/2014/main" id="{35146D08-A866-4746-9F33-5291F0B2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779" y="2623708"/>
            <a:ext cx="679327" cy="297728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800" dirty="0">
                <a:latin typeface="Calibri" pitchFamily="34" charset="0"/>
              </a:rPr>
              <a:t>Social Media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159" name="AutoShape 31">
            <a:extLst>
              <a:ext uri="{FF2B5EF4-FFF2-40B4-BE49-F238E27FC236}">
                <a16:creationId xmlns:a16="http://schemas.microsoft.com/office/drawing/2014/main" id="{2749091D-37F5-422C-ACAF-D1EA620E9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815" y="2259072"/>
            <a:ext cx="679327" cy="297728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800" dirty="0" err="1">
                <a:latin typeface="Calibri" pitchFamily="34" charset="0"/>
              </a:rPr>
              <a:t>IoT</a:t>
            </a:r>
            <a:r>
              <a:rPr lang="da-DK" sz="800" dirty="0">
                <a:latin typeface="Calibri" pitchFamily="34" charset="0"/>
              </a:rPr>
              <a:t> Feeds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998078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Extract 3">
            <a:extLst>
              <a:ext uri="{FF2B5EF4-FFF2-40B4-BE49-F238E27FC236}">
                <a16:creationId xmlns:a16="http://schemas.microsoft.com/office/drawing/2014/main" id="{6B5E6268-A383-4A0F-AB6F-9E9950C37D5B}"/>
              </a:ext>
            </a:extLst>
          </p:cNvPr>
          <p:cNvSpPr/>
          <p:nvPr/>
        </p:nvSpPr>
        <p:spPr>
          <a:xfrm>
            <a:off x="8892812" y="745435"/>
            <a:ext cx="2257268" cy="1622597"/>
          </a:xfrm>
          <a:prstGeom prst="flowChartExtract">
            <a:avLst/>
          </a:prstGeom>
          <a:solidFill>
            <a:srgbClr val="FBFBFB"/>
          </a:solidFill>
          <a:ln w="15875" cap="rnd" cmpd="tri">
            <a:solidFill>
              <a:schemeClr val="accent1">
                <a:lumMod val="40000"/>
                <a:lumOff val="60000"/>
              </a:schemeClr>
            </a:solidFill>
            <a:beve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5" name="Flowchart: Extract 4">
            <a:extLst>
              <a:ext uri="{FF2B5EF4-FFF2-40B4-BE49-F238E27FC236}">
                <a16:creationId xmlns:a16="http://schemas.microsoft.com/office/drawing/2014/main" id="{E7EF2903-2FBC-4BD4-9237-91B558E088D3}"/>
              </a:ext>
            </a:extLst>
          </p:cNvPr>
          <p:cNvSpPr/>
          <p:nvPr/>
        </p:nvSpPr>
        <p:spPr>
          <a:xfrm>
            <a:off x="9507440" y="818322"/>
            <a:ext cx="1020421" cy="765699"/>
          </a:xfrm>
          <a:prstGeom prst="flowChartExtract">
            <a:avLst/>
          </a:prstGeom>
          <a:solidFill>
            <a:srgbClr val="FFFFFF"/>
          </a:solidFill>
          <a:ln w="15875" cap="rnd" cmpd="tri">
            <a:solidFill>
              <a:schemeClr val="accent1">
                <a:lumMod val="40000"/>
                <a:lumOff val="60000"/>
              </a:schemeClr>
            </a:solidFill>
            <a:beve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6000" tIns="0" rIns="36000" rtlCol="0" anchor="ctr"/>
          <a:lstStyle/>
          <a:p>
            <a:pPr algn="ctr"/>
            <a:endParaRPr lang="en-US" sz="1000" dirty="0"/>
          </a:p>
        </p:txBody>
      </p:sp>
      <p:sp>
        <p:nvSpPr>
          <p:cNvPr id="6" name="AutoShape 5">
            <a:extLst>
              <a:ext uri="{FF2B5EF4-FFF2-40B4-BE49-F238E27FC236}">
                <a16:creationId xmlns:a16="http://schemas.microsoft.com/office/drawing/2014/main" id="{567889EA-01FC-4CBE-96AA-428866934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4886" y="1386127"/>
            <a:ext cx="1120016" cy="938134"/>
          </a:xfrm>
          <a:prstGeom prst="roundRect">
            <a:avLst>
              <a:gd name="adj" fmla="val 16323"/>
            </a:avLst>
          </a:prstGeom>
          <a:solidFill>
            <a:srgbClr val="FFFFFF"/>
          </a:solidFill>
          <a:ln w="28575" cmpd="dbl">
            <a:solidFill>
              <a:srgbClr val="0070C0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24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da-DK"/>
          </a:p>
        </p:txBody>
      </p:sp>
      <p:sp>
        <p:nvSpPr>
          <p:cNvPr id="7" name="AutoShape 20">
            <a:extLst>
              <a:ext uri="{FF2B5EF4-FFF2-40B4-BE49-F238E27FC236}">
                <a16:creationId xmlns:a16="http://schemas.microsoft.com/office/drawing/2014/main" id="{22E71406-118D-4A18-9A1A-5F3154666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9066" y="1627001"/>
            <a:ext cx="403357" cy="311173"/>
          </a:xfrm>
          <a:prstGeom prst="cube">
            <a:avLst>
              <a:gd name="adj" fmla="val 27449"/>
            </a:avLst>
          </a:prstGeom>
          <a:solidFill>
            <a:srgbClr val="FFFFFF"/>
          </a:solidFill>
          <a:ln w="6350">
            <a:solidFill>
              <a:srgbClr val="0070C0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36000" rIns="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600">
                <a:latin typeface="Calibri" pitchFamily="34" charset="0"/>
              </a:rPr>
              <a:t>Cube</a:t>
            </a:r>
            <a:endParaRPr lang="en-US"/>
          </a:p>
        </p:txBody>
      </p:sp>
      <p:sp>
        <p:nvSpPr>
          <p:cNvPr id="8" name="AutoShape 27">
            <a:extLst>
              <a:ext uri="{FF2B5EF4-FFF2-40B4-BE49-F238E27FC236}">
                <a16:creationId xmlns:a16="http://schemas.microsoft.com/office/drawing/2014/main" id="{51D0C810-BAFF-4ED3-9979-C8F33515B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8819" y="1999473"/>
            <a:ext cx="468312" cy="369888"/>
          </a:xfrm>
          <a:prstGeom prst="cube">
            <a:avLst>
              <a:gd name="adj" fmla="val 10500"/>
            </a:avLst>
          </a:prstGeom>
          <a:solidFill>
            <a:srgbClr val="FFFFFF"/>
          </a:solidFill>
          <a:ln>
            <a:solidFill>
              <a:srgbClr val="00206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8000" tIns="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Database</a:t>
            </a: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AS  MDM</a:t>
            </a:r>
            <a:endParaRPr lang="da-DK" dirty="0"/>
          </a:p>
        </p:txBody>
      </p:sp>
      <p:sp>
        <p:nvSpPr>
          <p:cNvPr id="9" name="AutoShape 34">
            <a:extLst>
              <a:ext uri="{FF2B5EF4-FFF2-40B4-BE49-F238E27FC236}">
                <a16:creationId xmlns:a16="http://schemas.microsoft.com/office/drawing/2014/main" id="{ECA56549-D5F5-4D4B-BB5A-72C1C0EE7B4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883501" y="1459752"/>
            <a:ext cx="198640" cy="748213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0" name="AutoShape 5">
            <a:extLst>
              <a:ext uri="{FF2B5EF4-FFF2-40B4-BE49-F238E27FC236}">
                <a16:creationId xmlns:a16="http://schemas.microsoft.com/office/drawing/2014/main" id="{AE4A9A93-1BE3-4E32-971C-6038686D1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1503" y="1462917"/>
            <a:ext cx="1058089" cy="938134"/>
          </a:xfrm>
          <a:prstGeom prst="roundRect">
            <a:avLst>
              <a:gd name="adj" fmla="val 16323"/>
            </a:avLst>
          </a:prstGeom>
          <a:solidFill>
            <a:srgbClr val="FFFFFF"/>
          </a:solidFill>
          <a:ln w="28575" cmpd="dbl">
            <a:solidFill>
              <a:srgbClr val="0070C0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24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da-DK"/>
          </a:p>
        </p:txBody>
      </p:sp>
      <p:sp>
        <p:nvSpPr>
          <p:cNvPr id="11" name="AutoShape 20">
            <a:extLst>
              <a:ext uri="{FF2B5EF4-FFF2-40B4-BE49-F238E27FC236}">
                <a16:creationId xmlns:a16="http://schemas.microsoft.com/office/drawing/2014/main" id="{42573255-901E-404A-8AE9-170BEF0B2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2786" y="1584021"/>
            <a:ext cx="390346" cy="342527"/>
          </a:xfrm>
          <a:prstGeom prst="cube">
            <a:avLst>
              <a:gd name="adj" fmla="val 9428"/>
            </a:avLst>
          </a:prstGeom>
          <a:solidFill>
            <a:srgbClr val="FFFFFF"/>
          </a:solidFill>
          <a:ln w="6350">
            <a:solidFill>
              <a:srgbClr val="0070C0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36000" rIns="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Tabular Model</a:t>
            </a:r>
            <a:endParaRPr lang="en-US" dirty="0"/>
          </a:p>
        </p:txBody>
      </p:sp>
      <p:sp>
        <p:nvSpPr>
          <p:cNvPr id="12" name="AutoShape 20">
            <a:extLst>
              <a:ext uri="{FF2B5EF4-FFF2-40B4-BE49-F238E27FC236}">
                <a16:creationId xmlns:a16="http://schemas.microsoft.com/office/drawing/2014/main" id="{3212C1F5-2AD6-4653-9D92-E1AB8D423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3124" y="1646116"/>
            <a:ext cx="425742" cy="369888"/>
          </a:xfrm>
          <a:prstGeom prst="cube">
            <a:avLst>
              <a:gd name="adj" fmla="val 11916"/>
            </a:avLst>
          </a:prstGeom>
          <a:solidFill>
            <a:srgbClr val="FFFFFF"/>
          </a:solidFill>
          <a:ln w="6350">
            <a:solidFill>
              <a:srgbClr val="0070C0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36000" rIns="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600" dirty="0">
                <a:latin typeface="Calibri" pitchFamily="34" charset="0"/>
              </a:rPr>
              <a:t>Tabular Model</a:t>
            </a:r>
            <a:endParaRPr lang="en-US" sz="900" dirty="0"/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e</a:t>
            </a:r>
            <a:endParaRPr lang="en-US" dirty="0"/>
          </a:p>
        </p:txBody>
      </p:sp>
      <p:sp>
        <p:nvSpPr>
          <p:cNvPr id="96" name="AutoShape 8">
            <a:extLst>
              <a:ext uri="{FF2B5EF4-FFF2-40B4-BE49-F238E27FC236}">
                <a16:creationId xmlns:a16="http://schemas.microsoft.com/office/drawing/2014/main" id="{A5460DE3-C5EA-4E6D-ADCF-C28EAA159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9573" y="2485537"/>
            <a:ext cx="3152150" cy="4026772"/>
          </a:xfrm>
          <a:prstGeom prst="roundRect">
            <a:avLst>
              <a:gd name="adj" fmla="val 4435"/>
            </a:avLst>
          </a:prstGeom>
          <a:solidFill>
            <a:srgbClr val="FFFFFF"/>
          </a:solidFill>
          <a:ln w="22225" cmpd="dbl">
            <a:solidFill>
              <a:srgbClr val="0070C0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Data Lake</a:t>
            </a:r>
            <a:endParaRPr lang="da-DK" dirty="0"/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67ACD542-642E-40DE-A97D-7711E8543668}"/>
              </a:ext>
            </a:extLst>
          </p:cNvPr>
          <p:cNvGrpSpPr/>
          <p:nvPr/>
        </p:nvGrpSpPr>
        <p:grpSpPr>
          <a:xfrm>
            <a:off x="3639255" y="2635283"/>
            <a:ext cx="1336752" cy="135651"/>
            <a:chOff x="2359573" y="2627663"/>
            <a:chExt cx="1336752" cy="135651"/>
          </a:xfrm>
        </p:grpSpPr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9B4DAF43-5483-4556-BC32-923894806679}"/>
                </a:ext>
              </a:extLst>
            </p:cNvPr>
            <p:cNvGrpSpPr/>
            <p:nvPr/>
          </p:nvGrpSpPr>
          <p:grpSpPr>
            <a:xfrm>
              <a:off x="2359573" y="2627663"/>
              <a:ext cx="691262" cy="135651"/>
              <a:chOff x="4318915" y="1196919"/>
              <a:chExt cx="576808" cy="193856"/>
            </a:xfrm>
          </p:grpSpPr>
          <p:sp>
            <p:nvSpPr>
              <p:cNvPr id="153" name="Arc 152">
                <a:extLst>
                  <a:ext uri="{FF2B5EF4-FFF2-40B4-BE49-F238E27FC236}">
                    <a16:creationId xmlns:a16="http://schemas.microsoft.com/office/drawing/2014/main" id="{1491B0EC-BCC1-4568-8FD7-A7B7F7B0113E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4" name="Arc 153">
                <a:extLst>
                  <a:ext uri="{FF2B5EF4-FFF2-40B4-BE49-F238E27FC236}">
                    <a16:creationId xmlns:a16="http://schemas.microsoft.com/office/drawing/2014/main" id="{217035D4-092E-4592-8C35-4D5995D3A200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5" name="Arc 154">
                <a:extLst>
                  <a:ext uri="{FF2B5EF4-FFF2-40B4-BE49-F238E27FC236}">
                    <a16:creationId xmlns:a16="http://schemas.microsoft.com/office/drawing/2014/main" id="{9FEAC8BC-521D-49FC-9E6A-244F3A6C8576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6" name="Arc 155">
                <a:extLst>
                  <a:ext uri="{FF2B5EF4-FFF2-40B4-BE49-F238E27FC236}">
                    <a16:creationId xmlns:a16="http://schemas.microsoft.com/office/drawing/2014/main" id="{4E204F0E-21D0-4B13-98F9-D347E2A1F0D7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7" name="Arc 156">
                <a:extLst>
                  <a:ext uri="{FF2B5EF4-FFF2-40B4-BE49-F238E27FC236}">
                    <a16:creationId xmlns:a16="http://schemas.microsoft.com/office/drawing/2014/main" id="{3EA279BB-F682-4335-A31E-72297C9D04D4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8" name="Arc 157">
                <a:extLst>
                  <a:ext uri="{FF2B5EF4-FFF2-40B4-BE49-F238E27FC236}">
                    <a16:creationId xmlns:a16="http://schemas.microsoft.com/office/drawing/2014/main" id="{265F4834-4D4D-45A0-AEF5-2EBFF819B498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44AE853B-4C59-4AC1-87BA-5F84961E8C27}"/>
                </a:ext>
              </a:extLst>
            </p:cNvPr>
            <p:cNvGrpSpPr/>
            <p:nvPr/>
          </p:nvGrpSpPr>
          <p:grpSpPr>
            <a:xfrm>
              <a:off x="3005063" y="2627663"/>
              <a:ext cx="691262" cy="135651"/>
              <a:chOff x="4318915" y="1196919"/>
              <a:chExt cx="576808" cy="193856"/>
            </a:xfrm>
          </p:grpSpPr>
          <p:sp>
            <p:nvSpPr>
              <p:cNvPr id="147" name="Arc 146">
                <a:extLst>
                  <a:ext uri="{FF2B5EF4-FFF2-40B4-BE49-F238E27FC236}">
                    <a16:creationId xmlns:a16="http://schemas.microsoft.com/office/drawing/2014/main" id="{BAAD7B89-35C7-4DBB-9567-EB0FD42C8A88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48" name="Arc 147">
                <a:extLst>
                  <a:ext uri="{FF2B5EF4-FFF2-40B4-BE49-F238E27FC236}">
                    <a16:creationId xmlns:a16="http://schemas.microsoft.com/office/drawing/2014/main" id="{6007D1E9-43E8-4557-89E4-B1C725634B63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49" name="Arc 148">
                <a:extLst>
                  <a:ext uri="{FF2B5EF4-FFF2-40B4-BE49-F238E27FC236}">
                    <a16:creationId xmlns:a16="http://schemas.microsoft.com/office/drawing/2014/main" id="{0CC13569-5DCC-4BD5-B525-6D01CDC488C6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0" name="Arc 149">
                <a:extLst>
                  <a:ext uri="{FF2B5EF4-FFF2-40B4-BE49-F238E27FC236}">
                    <a16:creationId xmlns:a16="http://schemas.microsoft.com/office/drawing/2014/main" id="{17D16799-456A-49C1-B4CF-A83BD958A478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1" name="Arc 150">
                <a:extLst>
                  <a:ext uri="{FF2B5EF4-FFF2-40B4-BE49-F238E27FC236}">
                    <a16:creationId xmlns:a16="http://schemas.microsoft.com/office/drawing/2014/main" id="{1780DD31-B202-46A0-A82A-7BE60E0C83D3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2" name="Arc 151">
                <a:extLst>
                  <a:ext uri="{FF2B5EF4-FFF2-40B4-BE49-F238E27FC236}">
                    <a16:creationId xmlns:a16="http://schemas.microsoft.com/office/drawing/2014/main" id="{E689BE9E-9DF5-4907-9EB7-44123260A699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6A817B0-F318-4DEA-B8BD-CE5E9FD5058B}"/>
              </a:ext>
            </a:extLst>
          </p:cNvPr>
          <p:cNvGrpSpPr/>
          <p:nvPr/>
        </p:nvGrpSpPr>
        <p:grpSpPr>
          <a:xfrm>
            <a:off x="2351953" y="2635283"/>
            <a:ext cx="1336752" cy="135651"/>
            <a:chOff x="2359573" y="2627663"/>
            <a:chExt cx="1336752" cy="135651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F1A6EA25-D19D-4423-8EA3-57E222C340BE}"/>
                </a:ext>
              </a:extLst>
            </p:cNvPr>
            <p:cNvGrpSpPr/>
            <p:nvPr/>
          </p:nvGrpSpPr>
          <p:grpSpPr>
            <a:xfrm>
              <a:off x="2359573" y="2627663"/>
              <a:ext cx="691262" cy="135651"/>
              <a:chOff x="4318915" y="1196919"/>
              <a:chExt cx="576808" cy="193856"/>
            </a:xfrm>
          </p:grpSpPr>
          <p:sp>
            <p:nvSpPr>
              <p:cNvPr id="117" name="Arc 116">
                <a:extLst>
                  <a:ext uri="{FF2B5EF4-FFF2-40B4-BE49-F238E27FC236}">
                    <a16:creationId xmlns:a16="http://schemas.microsoft.com/office/drawing/2014/main" id="{F574FA04-535D-4CDC-9A6E-BE3F8CABDDB7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8" name="Arc 117">
                <a:extLst>
                  <a:ext uri="{FF2B5EF4-FFF2-40B4-BE49-F238E27FC236}">
                    <a16:creationId xmlns:a16="http://schemas.microsoft.com/office/drawing/2014/main" id="{EBB7F693-F246-4B79-8EBC-F9109113F3D6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9" name="Arc 118">
                <a:extLst>
                  <a:ext uri="{FF2B5EF4-FFF2-40B4-BE49-F238E27FC236}">
                    <a16:creationId xmlns:a16="http://schemas.microsoft.com/office/drawing/2014/main" id="{CB1F95AC-5559-4D1E-ADA7-131E42F8412D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0" name="Arc 119">
                <a:extLst>
                  <a:ext uri="{FF2B5EF4-FFF2-40B4-BE49-F238E27FC236}">
                    <a16:creationId xmlns:a16="http://schemas.microsoft.com/office/drawing/2014/main" id="{9DF2E10A-1B4E-4603-8D64-6C3A7AE1B11C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1" name="Arc 120">
                <a:extLst>
                  <a:ext uri="{FF2B5EF4-FFF2-40B4-BE49-F238E27FC236}">
                    <a16:creationId xmlns:a16="http://schemas.microsoft.com/office/drawing/2014/main" id="{9BC7DAC9-C8A2-41E2-BDEA-2748E86045C9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2" name="Arc 121">
                <a:extLst>
                  <a:ext uri="{FF2B5EF4-FFF2-40B4-BE49-F238E27FC236}">
                    <a16:creationId xmlns:a16="http://schemas.microsoft.com/office/drawing/2014/main" id="{1CAE70A7-B05F-4C2A-A747-AF048F9846E3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FDABA8B4-2162-4D69-861F-F1CEC85D99D5}"/>
                </a:ext>
              </a:extLst>
            </p:cNvPr>
            <p:cNvGrpSpPr/>
            <p:nvPr/>
          </p:nvGrpSpPr>
          <p:grpSpPr>
            <a:xfrm>
              <a:off x="3005063" y="2627663"/>
              <a:ext cx="691262" cy="135651"/>
              <a:chOff x="4318915" y="1196919"/>
              <a:chExt cx="576808" cy="193856"/>
            </a:xfrm>
          </p:grpSpPr>
          <p:sp>
            <p:nvSpPr>
              <p:cNvPr id="111" name="Arc 110">
                <a:extLst>
                  <a:ext uri="{FF2B5EF4-FFF2-40B4-BE49-F238E27FC236}">
                    <a16:creationId xmlns:a16="http://schemas.microsoft.com/office/drawing/2014/main" id="{E0C23005-E51E-4920-922F-427DC0DD5E8B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2" name="Arc 111">
                <a:extLst>
                  <a:ext uri="{FF2B5EF4-FFF2-40B4-BE49-F238E27FC236}">
                    <a16:creationId xmlns:a16="http://schemas.microsoft.com/office/drawing/2014/main" id="{CB3302BF-D765-435F-9DA7-D49DA4AC3361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3" name="Arc 112">
                <a:extLst>
                  <a:ext uri="{FF2B5EF4-FFF2-40B4-BE49-F238E27FC236}">
                    <a16:creationId xmlns:a16="http://schemas.microsoft.com/office/drawing/2014/main" id="{BF92CB41-CE4A-4BAA-BFDF-356CFBE747A5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4" name="Arc 113">
                <a:extLst>
                  <a:ext uri="{FF2B5EF4-FFF2-40B4-BE49-F238E27FC236}">
                    <a16:creationId xmlns:a16="http://schemas.microsoft.com/office/drawing/2014/main" id="{282D9FE3-C40D-47ED-B49A-7DEA48AD5912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5" name="Arc 114">
                <a:extLst>
                  <a:ext uri="{FF2B5EF4-FFF2-40B4-BE49-F238E27FC236}">
                    <a16:creationId xmlns:a16="http://schemas.microsoft.com/office/drawing/2014/main" id="{AF7041FA-51E9-4576-A437-FEF00BBDE43F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6" name="Arc 115">
                <a:extLst>
                  <a:ext uri="{FF2B5EF4-FFF2-40B4-BE49-F238E27FC236}">
                    <a16:creationId xmlns:a16="http://schemas.microsoft.com/office/drawing/2014/main" id="{A50782B2-B7BC-4E1B-ADB2-781A89527B99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150B4E4C-1F80-463B-8D84-E6167D2426DE}"/>
              </a:ext>
            </a:extLst>
          </p:cNvPr>
          <p:cNvSpPr/>
          <p:nvPr/>
        </p:nvSpPr>
        <p:spPr>
          <a:xfrm>
            <a:off x="3484621" y="2641898"/>
            <a:ext cx="1701085" cy="188912"/>
          </a:xfrm>
          <a:prstGeom prst="rect">
            <a:avLst/>
          </a:prstGeom>
          <a:gradFill>
            <a:gsLst>
              <a:gs pos="0">
                <a:schemeClr val="bg1"/>
              </a:gs>
              <a:gs pos="49000">
                <a:schemeClr val="bg1">
                  <a:alpha val="50000"/>
                </a:schemeClr>
              </a:gs>
              <a:gs pos="100000">
                <a:schemeClr val="bg1">
                  <a:lumMod val="95000"/>
                  <a:alpha val="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72FA1F21-EDDA-4BE8-9F82-B2573778EE90}"/>
              </a:ext>
            </a:extLst>
          </p:cNvPr>
          <p:cNvGrpSpPr/>
          <p:nvPr/>
        </p:nvGrpSpPr>
        <p:grpSpPr>
          <a:xfrm>
            <a:off x="2523478" y="2821794"/>
            <a:ext cx="852900" cy="1780686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125" name="Rectangle: Rounded Corners 124">
              <a:extLst>
                <a:ext uri="{FF2B5EF4-FFF2-40B4-BE49-F238E27FC236}">
                  <a16:creationId xmlns:a16="http://schemas.microsoft.com/office/drawing/2014/main" id="{22A81B0F-661B-41DA-B039-A30419DF40AD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LANDING</a:t>
              </a:r>
              <a:endParaRPr lang="en-DK" dirty="0">
                <a:solidFill>
                  <a:srgbClr val="0070C0"/>
                </a:solidFill>
              </a:endParaRPr>
            </a:p>
          </p:txBody>
        </p:sp>
        <p:sp>
          <p:nvSpPr>
            <p:cNvPr id="126" name="Flowchart: Manual Operation 125">
              <a:extLst>
                <a:ext uri="{FF2B5EF4-FFF2-40B4-BE49-F238E27FC236}">
                  <a16:creationId xmlns:a16="http://schemas.microsoft.com/office/drawing/2014/main" id="{8DB9AA0C-D279-4768-91C7-41DC834E6138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pic>
        <p:nvPicPr>
          <p:cNvPr id="77" name="Picture 76">
            <a:extLst>
              <a:ext uri="{FF2B5EF4-FFF2-40B4-BE49-F238E27FC236}">
                <a16:creationId xmlns:a16="http://schemas.microsoft.com/office/drawing/2014/main" id="{CDB0920B-E53B-4777-A458-A85781B908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9808" y="4470887"/>
            <a:ext cx="895125" cy="1628797"/>
          </a:xfrm>
          <a:prstGeom prst="rect">
            <a:avLst/>
          </a:prstGeom>
        </p:spPr>
      </p:pic>
      <p:sp>
        <p:nvSpPr>
          <p:cNvPr id="13" name="AutoShape 20">
            <a:extLst>
              <a:ext uri="{FF2B5EF4-FFF2-40B4-BE49-F238E27FC236}">
                <a16:creationId xmlns:a16="http://schemas.microsoft.com/office/drawing/2014/main" id="{41844B12-C6EA-4F21-8471-477E85468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3292" y="1730485"/>
            <a:ext cx="425742" cy="406994"/>
          </a:xfrm>
          <a:prstGeom prst="cube">
            <a:avLst>
              <a:gd name="adj" fmla="val 9075"/>
            </a:avLst>
          </a:prstGeom>
          <a:solidFill>
            <a:srgbClr val="FFFFFF"/>
          </a:solidFill>
          <a:ln w="6350">
            <a:solidFill>
              <a:srgbClr val="0070C0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36000" rIns="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600" dirty="0">
                <a:latin typeface="Calibri" pitchFamily="34" charset="0"/>
              </a:rPr>
              <a:t>Tabular Model</a:t>
            </a:r>
            <a:endParaRPr lang="en-US" sz="900" dirty="0"/>
          </a:p>
          <a:p>
            <a:pPr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14" name="AutoShape 34">
            <a:extLst>
              <a:ext uri="{FF2B5EF4-FFF2-40B4-BE49-F238E27FC236}">
                <a16:creationId xmlns:a16="http://schemas.microsoft.com/office/drawing/2014/main" id="{437338D2-B166-4765-B6AA-91D6555B463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886504" y="1560786"/>
            <a:ext cx="198640" cy="748213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5" name="AutoShape 27">
            <a:extLst>
              <a:ext uri="{FF2B5EF4-FFF2-40B4-BE49-F238E27FC236}">
                <a16:creationId xmlns:a16="http://schemas.microsoft.com/office/drawing/2014/main" id="{C886D0C6-A2DB-49F2-AABD-51B5211D2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2563" y="2073028"/>
            <a:ext cx="468312" cy="369888"/>
          </a:xfrm>
          <a:prstGeom prst="cube">
            <a:avLst>
              <a:gd name="adj" fmla="val 10500"/>
            </a:avLst>
          </a:prstGeom>
          <a:solidFill>
            <a:srgbClr val="FFFFFF"/>
          </a:solidFill>
          <a:ln>
            <a:solidFill>
              <a:srgbClr val="00206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8000" tIns="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Database</a:t>
            </a: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AS  TAB.</a:t>
            </a:r>
            <a:endParaRPr lang="da-DK" dirty="0"/>
          </a:p>
        </p:txBody>
      </p:sp>
      <p:sp>
        <p:nvSpPr>
          <p:cNvPr id="16" name="AutoShape 5">
            <a:extLst>
              <a:ext uri="{FF2B5EF4-FFF2-40B4-BE49-F238E27FC236}">
                <a16:creationId xmlns:a16="http://schemas.microsoft.com/office/drawing/2014/main" id="{1F995FC0-ABDE-4114-8FD0-D1F07996D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2232" y="2485538"/>
            <a:ext cx="6069357" cy="4026772"/>
          </a:xfrm>
          <a:prstGeom prst="roundRect">
            <a:avLst>
              <a:gd name="adj" fmla="val 3542"/>
            </a:avLst>
          </a:prstGeom>
          <a:solidFill>
            <a:schemeClr val="bg1"/>
          </a:solidFill>
          <a:ln w="34925" cmpd="dbl">
            <a:solidFill>
              <a:srgbClr val="4F81BD"/>
            </a:solidFill>
            <a:round/>
            <a:headEnd/>
            <a:tailEnd/>
          </a:ln>
          <a:effectLst>
            <a:outerShdw blurRad="63500" sx="101000" sy="101000" algn="ctr" rotWithShape="0">
              <a:prstClr val="black">
                <a:alpha val="22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da-DK"/>
          </a:p>
        </p:txBody>
      </p:sp>
      <p:sp>
        <p:nvSpPr>
          <p:cNvPr id="17" name="AutoShape 34">
            <a:extLst>
              <a:ext uri="{FF2B5EF4-FFF2-40B4-BE49-F238E27FC236}">
                <a16:creationId xmlns:a16="http://schemas.microsoft.com/office/drawing/2014/main" id="{07F27AB2-2E5D-4A33-BF9C-2C1AAE628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6022" y="2308618"/>
            <a:ext cx="198640" cy="648000"/>
          </a:xfrm>
          <a:prstGeom prst="upArrow">
            <a:avLst>
              <a:gd name="adj1" fmla="val 50000"/>
              <a:gd name="adj2" fmla="val 69944"/>
            </a:avLst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8" name="AutoShape 34">
            <a:extLst>
              <a:ext uri="{FF2B5EF4-FFF2-40B4-BE49-F238E27FC236}">
                <a16:creationId xmlns:a16="http://schemas.microsoft.com/office/drawing/2014/main" id="{3537CC4F-9794-421C-A9C0-A9B6041D0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1366" y="2408341"/>
            <a:ext cx="198640" cy="540000"/>
          </a:xfrm>
          <a:prstGeom prst="upArrow">
            <a:avLst>
              <a:gd name="adj1" fmla="val 50000"/>
              <a:gd name="adj2" fmla="val 69944"/>
            </a:avLst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9" name="Arrow: Bent 18">
            <a:extLst>
              <a:ext uri="{FF2B5EF4-FFF2-40B4-BE49-F238E27FC236}">
                <a16:creationId xmlns:a16="http://schemas.microsoft.com/office/drawing/2014/main" id="{3BF46343-7022-4BB1-9A8D-DFF1F4D12AE3}"/>
              </a:ext>
            </a:extLst>
          </p:cNvPr>
          <p:cNvSpPr/>
          <p:nvPr/>
        </p:nvSpPr>
        <p:spPr>
          <a:xfrm>
            <a:off x="4985420" y="1046855"/>
            <a:ext cx="4873655" cy="1423742"/>
          </a:xfrm>
          <a:prstGeom prst="bentArrow">
            <a:avLst>
              <a:gd name="adj1" fmla="val 6578"/>
              <a:gd name="adj2" fmla="val 6259"/>
              <a:gd name="adj3" fmla="val 10873"/>
              <a:gd name="adj4" fmla="val 9978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</a:ln>
          <a:effec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Arrow: Bent 19">
            <a:extLst>
              <a:ext uri="{FF2B5EF4-FFF2-40B4-BE49-F238E27FC236}">
                <a16:creationId xmlns:a16="http://schemas.microsoft.com/office/drawing/2014/main" id="{4D284B6E-EB81-4795-9A03-8525333786EE}"/>
              </a:ext>
            </a:extLst>
          </p:cNvPr>
          <p:cNvSpPr/>
          <p:nvPr/>
        </p:nvSpPr>
        <p:spPr>
          <a:xfrm flipH="1">
            <a:off x="10166718" y="1023703"/>
            <a:ext cx="1265191" cy="2846547"/>
          </a:xfrm>
          <a:prstGeom prst="bentArrow">
            <a:avLst>
              <a:gd name="adj1" fmla="val 8395"/>
              <a:gd name="adj2" fmla="val 8078"/>
              <a:gd name="adj3" fmla="val 11770"/>
              <a:gd name="adj4" fmla="val 14147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</a:ln>
          <a:effec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AutoShape 34">
            <a:extLst>
              <a:ext uri="{FF2B5EF4-FFF2-40B4-BE49-F238E27FC236}">
                <a16:creationId xmlns:a16="http://schemas.microsoft.com/office/drawing/2014/main" id="{DECB64B0-452C-4C47-9A32-D6D6144CD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4780" y="2289627"/>
            <a:ext cx="198640" cy="748213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2" name="AutoShape 34">
            <a:extLst>
              <a:ext uri="{FF2B5EF4-FFF2-40B4-BE49-F238E27FC236}">
                <a16:creationId xmlns:a16="http://schemas.microsoft.com/office/drawing/2014/main" id="{558A609F-52A4-47C6-A812-48F624EE3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9842" y="2283919"/>
            <a:ext cx="198640" cy="748213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2"/>
          </a:solidFill>
          <a:ln w="3175">
            <a:solidFill>
              <a:schemeClr val="accent1">
                <a:lumMod val="50000"/>
              </a:schemeClr>
            </a:solidFill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3" name="Text Box 25">
            <a:extLst>
              <a:ext uri="{FF2B5EF4-FFF2-40B4-BE49-F238E27FC236}">
                <a16:creationId xmlns:a16="http://schemas.microsoft.com/office/drawing/2014/main" id="{CC652FCD-263D-4F93-9391-52A3FFAF8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8204" y="2604646"/>
            <a:ext cx="1477817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1000"/>
              </a:spcAft>
              <a:buFont typeface="Wingdings" pitchFamily="2" charset="2"/>
              <a:buNone/>
            </a:pPr>
            <a:r>
              <a:rPr lang="en-US" sz="1000" b="1" dirty="0">
                <a:solidFill>
                  <a:srgbClr val="0070C0"/>
                </a:solidFill>
                <a:latin typeface="Calibri" pitchFamily="34" charset="0"/>
              </a:rPr>
              <a:t>DATA WAREHOUSE</a:t>
            </a:r>
            <a:endParaRPr lang="da-DK" sz="1800" dirty="0"/>
          </a:p>
        </p:txBody>
      </p:sp>
      <p:sp>
        <p:nvSpPr>
          <p:cNvPr id="24" name="AutoShape 37">
            <a:extLst>
              <a:ext uri="{FF2B5EF4-FFF2-40B4-BE49-F238E27FC236}">
                <a16:creationId xmlns:a16="http://schemas.microsoft.com/office/drawing/2014/main" id="{8E41FCBA-ECEA-48C9-BB32-1FE6D0D82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1862" y="2943453"/>
            <a:ext cx="1248051" cy="669600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0" b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latin typeface="Calibri" pitchFamily="34" charset="0"/>
              </a:rPr>
              <a:t>[DM_XXX].</a:t>
            </a:r>
            <a:endParaRPr lang="en-US" sz="9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Calibri" pitchFamily="34" charset="0"/>
            </a:endParaRPr>
          </a:p>
        </p:txBody>
      </p:sp>
      <p:sp>
        <p:nvSpPr>
          <p:cNvPr id="25" name="AutoShape 37">
            <a:extLst>
              <a:ext uri="{FF2B5EF4-FFF2-40B4-BE49-F238E27FC236}">
                <a16:creationId xmlns:a16="http://schemas.microsoft.com/office/drawing/2014/main" id="{59B5B44B-2988-4CD2-8880-035532592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6918" y="2943453"/>
            <a:ext cx="1302828" cy="669600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64800" t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latin typeface="Calibri" pitchFamily="34" charset="0"/>
              </a:rPr>
              <a:t>[DSV].</a:t>
            </a:r>
            <a:endParaRPr lang="en-US" sz="9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Calibri" pitchFamily="34" charset="0"/>
            </a:endParaRPr>
          </a:p>
        </p:txBody>
      </p:sp>
      <p:sp>
        <p:nvSpPr>
          <p:cNvPr id="26" name="AutoShape 37">
            <a:extLst>
              <a:ext uri="{FF2B5EF4-FFF2-40B4-BE49-F238E27FC236}">
                <a16:creationId xmlns:a16="http://schemas.microsoft.com/office/drawing/2014/main" id="{352BA2FE-F790-487C-A001-9C40E92D7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2029" y="2943453"/>
            <a:ext cx="1248051" cy="669600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0" b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800" b="1" dirty="0">
                <a:latin typeface="Calibri" pitchFamily="34" charset="0"/>
              </a:rPr>
              <a:t>[DM_YYY].</a:t>
            </a:r>
            <a:endParaRPr lang="en-US" sz="8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2000" dirty="0"/>
          </a:p>
        </p:txBody>
      </p:sp>
      <p:sp>
        <p:nvSpPr>
          <p:cNvPr id="27" name="AutoShape 34">
            <a:extLst>
              <a:ext uri="{FF2B5EF4-FFF2-40B4-BE49-F238E27FC236}">
                <a16:creationId xmlns:a16="http://schemas.microsoft.com/office/drawing/2014/main" id="{410110CD-E518-440D-B824-5AD4E847B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6435" y="3551194"/>
            <a:ext cx="176763" cy="1245704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53" name="AutoShape 37">
            <a:extLst>
              <a:ext uri="{FF2B5EF4-FFF2-40B4-BE49-F238E27FC236}">
                <a16:creationId xmlns:a16="http://schemas.microsoft.com/office/drawing/2014/main" id="{27A840A7-8FEB-4041-B186-FBDBACB99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914" y="2943453"/>
            <a:ext cx="1150595" cy="669600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[POC].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(Proof Of Concept)</a:t>
            </a:r>
          </a:p>
        </p:txBody>
      </p:sp>
      <p:sp>
        <p:nvSpPr>
          <p:cNvPr id="56" name="AutoShape 34">
            <a:extLst>
              <a:ext uri="{FF2B5EF4-FFF2-40B4-BE49-F238E27FC236}">
                <a16:creationId xmlns:a16="http://schemas.microsoft.com/office/drawing/2014/main" id="{78D34633-1027-4254-BD68-E45BD05BE69E}"/>
              </a:ext>
            </a:extLst>
          </p:cNvPr>
          <p:cNvSpPr>
            <a:spLocks noChangeArrowheads="1"/>
          </p:cNvSpPr>
          <p:nvPr/>
        </p:nvSpPr>
        <p:spPr bwMode="auto">
          <a:xfrm rot="1467357">
            <a:off x="5427708" y="3461578"/>
            <a:ext cx="176763" cy="1868016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8" name="AutoShape 34">
            <a:extLst>
              <a:ext uri="{FF2B5EF4-FFF2-40B4-BE49-F238E27FC236}">
                <a16:creationId xmlns:a16="http://schemas.microsoft.com/office/drawing/2014/main" id="{906CA416-03F3-4301-B7D2-4928474A9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1659" y="3531789"/>
            <a:ext cx="176763" cy="1245704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55" name="AutoShape 34">
            <a:extLst>
              <a:ext uri="{FF2B5EF4-FFF2-40B4-BE49-F238E27FC236}">
                <a16:creationId xmlns:a16="http://schemas.microsoft.com/office/drawing/2014/main" id="{E632FC28-A108-4BE8-BB66-EB2F9CDBEAD7}"/>
              </a:ext>
            </a:extLst>
          </p:cNvPr>
          <p:cNvSpPr>
            <a:spLocks noChangeArrowheads="1"/>
          </p:cNvSpPr>
          <p:nvPr/>
        </p:nvSpPr>
        <p:spPr bwMode="auto">
          <a:xfrm rot="18939989">
            <a:off x="7286604" y="3404704"/>
            <a:ext cx="176763" cy="1245704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9" name="AutoShape 34">
            <a:extLst>
              <a:ext uri="{FF2B5EF4-FFF2-40B4-BE49-F238E27FC236}">
                <a16:creationId xmlns:a16="http://schemas.microsoft.com/office/drawing/2014/main" id="{AFA0DF78-C14C-4409-8BD0-99091BC79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709" y="3564798"/>
            <a:ext cx="176763" cy="1245704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30" name="AutoShape 23">
            <a:extLst>
              <a:ext uri="{FF2B5EF4-FFF2-40B4-BE49-F238E27FC236}">
                <a16:creationId xmlns:a16="http://schemas.microsoft.com/office/drawing/2014/main" id="{49210E98-999F-4E1C-82C9-58C3DCEEC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6917" y="3773242"/>
            <a:ext cx="4525501" cy="2339324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3600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900" b="1" dirty="0">
                <a:latin typeface="Calibri" pitchFamily="34" charset="0"/>
              </a:rPr>
              <a:t>[EDW].</a:t>
            </a: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Times New Roman" pitchFamily="18" charset="0"/>
            </a:endParaRPr>
          </a:p>
          <a:p>
            <a:pPr>
              <a:buNone/>
              <a:defRPr/>
            </a:pPr>
            <a:endParaRPr lang="en-US" sz="7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32" name="AutoShape 34">
            <a:extLst>
              <a:ext uri="{FF2B5EF4-FFF2-40B4-BE49-F238E27FC236}">
                <a16:creationId xmlns:a16="http://schemas.microsoft.com/office/drawing/2014/main" id="{E3569F75-2406-495A-B655-C904563F0B7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962213" y="5180709"/>
            <a:ext cx="217487" cy="324000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33" name="AutoShape 23">
            <a:extLst>
              <a:ext uri="{FF2B5EF4-FFF2-40B4-BE49-F238E27FC236}">
                <a16:creationId xmlns:a16="http://schemas.microsoft.com/office/drawing/2014/main" id="{E046A4C4-A47A-4182-9062-5192FFB7F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1798" y="4799647"/>
            <a:ext cx="1152372" cy="1312918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3600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9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[STAGE].</a:t>
            </a:r>
          </a:p>
          <a:p>
            <a:pPr>
              <a:buFont typeface="Wingdings" pitchFamily="2" charset="2"/>
              <a:buNone/>
              <a:defRPr/>
            </a:pPr>
            <a:endParaRPr lang="en-US" sz="600" dirty="0">
              <a:solidFill>
                <a:schemeClr val="bg1">
                  <a:lumMod val="65000"/>
                </a:schemeClr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solidFill>
                <a:schemeClr val="bg1">
                  <a:lumMod val="65000"/>
                </a:schemeClr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4" name="AutoShape 34">
            <a:extLst>
              <a:ext uri="{FF2B5EF4-FFF2-40B4-BE49-F238E27FC236}">
                <a16:creationId xmlns:a16="http://schemas.microsoft.com/office/drawing/2014/main" id="{7A423140-21AE-47DA-A737-C3D9CC446B9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489267" y="4999266"/>
            <a:ext cx="217487" cy="68688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35" name="AutoShape 29">
            <a:extLst>
              <a:ext uri="{FF2B5EF4-FFF2-40B4-BE49-F238E27FC236}">
                <a16:creationId xmlns:a16="http://schemas.microsoft.com/office/drawing/2014/main" id="{A28414FA-59A2-43BD-8A23-DCCEBEB6C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7919" y="6205451"/>
            <a:ext cx="472518" cy="506524"/>
          </a:xfrm>
          <a:prstGeom prst="can">
            <a:avLst>
              <a:gd name="adj" fmla="val 26236"/>
            </a:avLst>
          </a:prstGeom>
          <a:solidFill>
            <a:schemeClr val="bg1"/>
          </a:solidFill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900" b="1" dirty="0">
                <a:latin typeface="Calibri" pitchFamily="34" charset="0"/>
              </a:rPr>
              <a:t>EDW</a:t>
            </a:r>
            <a:endParaRPr lang="en-US" sz="600" b="1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600" dirty="0">
                <a:latin typeface="Calibri" pitchFamily="34" charset="0"/>
              </a:rPr>
              <a:t>DB:SQL (MI)</a:t>
            </a:r>
            <a:endParaRPr lang="da-DK" dirty="0"/>
          </a:p>
        </p:txBody>
      </p:sp>
      <p:sp>
        <p:nvSpPr>
          <p:cNvPr id="51" name="AutoShape 37">
            <a:extLst>
              <a:ext uri="{FF2B5EF4-FFF2-40B4-BE49-F238E27FC236}">
                <a16:creationId xmlns:a16="http://schemas.microsoft.com/office/drawing/2014/main" id="{62192155-3543-4F63-81D7-511C36677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914" y="3773242"/>
            <a:ext cx="596686" cy="651774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[ETL].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52" name="AutoShape 37">
            <a:extLst>
              <a:ext uri="{FF2B5EF4-FFF2-40B4-BE49-F238E27FC236}">
                <a16:creationId xmlns:a16="http://schemas.microsoft.com/office/drawing/2014/main" id="{D733202B-06B8-47A1-8A9C-65DF4F7D9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3487" y="3773242"/>
            <a:ext cx="470683" cy="651774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[SYS].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8E0CA51-DBA0-4E25-88E5-01965C28E68D}"/>
              </a:ext>
            </a:extLst>
          </p:cNvPr>
          <p:cNvSpPr txBox="1"/>
          <p:nvPr/>
        </p:nvSpPr>
        <p:spPr>
          <a:xfrm>
            <a:off x="396877" y="276045"/>
            <a:ext cx="5303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Data Warehouse = Azure SQL database (Managed Instance)</a:t>
            </a:r>
          </a:p>
          <a:p>
            <a:r>
              <a:rPr lang="en-US" sz="1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Using Data lake for On-Prem to Azure uploads and [DX] layer storage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EDBF373-7591-400B-9642-8042E27A6F87}"/>
              </a:ext>
            </a:extLst>
          </p:cNvPr>
          <p:cNvGrpSpPr/>
          <p:nvPr/>
        </p:nvGrpSpPr>
        <p:grpSpPr>
          <a:xfrm>
            <a:off x="7333520" y="3183670"/>
            <a:ext cx="432000" cy="396000"/>
            <a:chOff x="7946428" y="5244344"/>
            <a:chExt cx="232085" cy="520859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663B544D-1D41-4C04-941C-FFFD8B4F2F2A}"/>
                </a:ext>
              </a:extLst>
            </p:cNvPr>
            <p:cNvSpPr/>
            <p:nvPr/>
          </p:nvSpPr>
          <p:spPr>
            <a:xfrm>
              <a:off x="7946428" y="5244344"/>
              <a:ext cx="222845" cy="520859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69" name="Diagram 68">
              <a:extLst>
                <a:ext uri="{FF2B5EF4-FFF2-40B4-BE49-F238E27FC236}">
                  <a16:creationId xmlns:a16="http://schemas.microsoft.com/office/drawing/2014/main" id="{3656A9FF-5905-459C-8B74-8F0494A16ED7}"/>
                </a:ext>
              </a:extLst>
            </p:cNvPr>
            <p:cNvGraphicFramePr/>
            <p:nvPr/>
          </p:nvGraphicFramePr>
          <p:xfrm>
            <a:off x="7946433" y="5272044"/>
            <a:ext cx="232080" cy="47350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6A4CA8DB-1144-4F1F-B65E-8239A611F9EF}"/>
              </a:ext>
            </a:extLst>
          </p:cNvPr>
          <p:cNvGrpSpPr/>
          <p:nvPr/>
        </p:nvGrpSpPr>
        <p:grpSpPr>
          <a:xfrm>
            <a:off x="7743141" y="4228985"/>
            <a:ext cx="1213002" cy="812626"/>
            <a:chOff x="8776977" y="5246062"/>
            <a:chExt cx="838511" cy="575431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334A80B7-0516-4F58-B674-CCFB16C02DE3}"/>
                </a:ext>
              </a:extLst>
            </p:cNvPr>
            <p:cNvSpPr/>
            <p:nvPr/>
          </p:nvSpPr>
          <p:spPr>
            <a:xfrm>
              <a:off x="8776977" y="5246062"/>
              <a:ext cx="838511" cy="575431"/>
            </a:xfrm>
            <a:prstGeom prst="rect">
              <a:avLst/>
            </a:prstGeom>
            <a:ln w="6350"/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AA568914-3EE8-4E7E-A018-CD6CFC064562}"/>
                </a:ext>
              </a:extLst>
            </p:cNvPr>
            <p:cNvGrpSpPr/>
            <p:nvPr/>
          </p:nvGrpSpPr>
          <p:grpSpPr>
            <a:xfrm>
              <a:off x="8825173" y="5292829"/>
              <a:ext cx="768076" cy="485679"/>
              <a:chOff x="8825173" y="5292829"/>
              <a:chExt cx="768076" cy="485679"/>
            </a:xfrm>
          </p:grpSpPr>
          <p:graphicFrame>
            <p:nvGraphicFramePr>
              <p:cNvPr id="73" name="Diagram 72">
                <a:extLst>
                  <a:ext uri="{FF2B5EF4-FFF2-40B4-BE49-F238E27FC236}">
                    <a16:creationId xmlns:a16="http://schemas.microsoft.com/office/drawing/2014/main" id="{F94A568C-DCA9-4EB3-A1CD-9A747836F828}"/>
                  </a:ext>
                </a:extLst>
              </p:cNvPr>
              <p:cNvGraphicFramePr/>
              <p:nvPr/>
            </p:nvGraphicFramePr>
            <p:xfrm>
              <a:off x="9170169" y="5292829"/>
              <a:ext cx="423080" cy="41981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  <p:graphicFrame>
            <p:nvGraphicFramePr>
              <p:cNvPr id="74" name="Diagram 73">
                <a:extLst>
                  <a:ext uri="{FF2B5EF4-FFF2-40B4-BE49-F238E27FC236}">
                    <a16:creationId xmlns:a16="http://schemas.microsoft.com/office/drawing/2014/main" id="{51CF4DBC-8EDB-49A3-948E-1AA0B96259F7}"/>
                  </a:ext>
                </a:extLst>
              </p:cNvPr>
              <p:cNvGraphicFramePr/>
              <p:nvPr/>
            </p:nvGraphicFramePr>
            <p:xfrm>
              <a:off x="8825173" y="5292829"/>
              <a:ext cx="423080" cy="41981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13" r:lo="rId14" r:qs="rId15" r:cs="rId16"/>
              </a:graphicData>
            </a:graphic>
          </p:graphicFrame>
          <p:graphicFrame>
            <p:nvGraphicFramePr>
              <p:cNvPr id="75" name="Diagram 74">
                <a:extLst>
                  <a:ext uri="{FF2B5EF4-FFF2-40B4-BE49-F238E27FC236}">
                    <a16:creationId xmlns:a16="http://schemas.microsoft.com/office/drawing/2014/main" id="{C1BC6A53-783B-4D01-88AA-BD03CDF9FBEC}"/>
                  </a:ext>
                </a:extLst>
              </p:cNvPr>
              <p:cNvGraphicFramePr/>
              <p:nvPr/>
            </p:nvGraphicFramePr>
            <p:xfrm>
              <a:off x="8914028" y="5306134"/>
              <a:ext cx="583842" cy="4723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18" r:lo="rId19" r:qs="rId20" r:cs="rId21"/>
              </a:graphicData>
            </a:graphic>
          </p:graphicFrame>
        </p:grp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4FD4B1C1-D829-4D1D-8529-0CB264A7510E}"/>
              </a:ext>
            </a:extLst>
          </p:cNvPr>
          <p:cNvSpPr txBox="1"/>
          <p:nvPr/>
        </p:nvSpPr>
        <p:spPr>
          <a:xfrm>
            <a:off x="7706436" y="3115886"/>
            <a:ext cx="747460" cy="461665"/>
          </a:xfrm>
          <a:prstGeom prst="rect">
            <a:avLst/>
          </a:prstGeom>
          <a:noFill/>
        </p:spPr>
        <p:txBody>
          <a:bodyPr wrap="square" lIns="72000" rIns="36000" rtlCol="0">
            <a:spAutoFit/>
          </a:bodyPr>
          <a:lstStyle/>
          <a:p>
            <a:r>
              <a:rPr lang="en-US" sz="800" dirty="0"/>
              <a:t>Principally      de-normalized structure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4E8457E-ED4F-4CA0-B385-F69287D815A3}"/>
              </a:ext>
            </a:extLst>
          </p:cNvPr>
          <p:cNvSpPr txBox="1"/>
          <p:nvPr/>
        </p:nvSpPr>
        <p:spPr>
          <a:xfrm>
            <a:off x="9081631" y="3115886"/>
            <a:ext cx="747460" cy="461665"/>
          </a:xfrm>
          <a:prstGeom prst="rect">
            <a:avLst/>
          </a:prstGeom>
          <a:noFill/>
        </p:spPr>
        <p:txBody>
          <a:bodyPr wrap="square" lIns="72000" rIns="36000" rtlCol="0">
            <a:spAutoFit/>
          </a:bodyPr>
          <a:lstStyle/>
          <a:p>
            <a:r>
              <a:rPr lang="en-US" sz="800" dirty="0"/>
              <a:t>Principally      de-normalized structure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2E231E7-B129-4A59-AE3D-EB33105F3FCF}"/>
              </a:ext>
            </a:extLst>
          </p:cNvPr>
          <p:cNvSpPr txBox="1"/>
          <p:nvPr/>
        </p:nvSpPr>
        <p:spPr>
          <a:xfrm>
            <a:off x="10439473" y="3115886"/>
            <a:ext cx="747460" cy="461665"/>
          </a:xfrm>
          <a:prstGeom prst="rect">
            <a:avLst/>
          </a:prstGeom>
          <a:noFill/>
        </p:spPr>
        <p:txBody>
          <a:bodyPr wrap="square" lIns="72000" rIns="36000" rtlCol="0">
            <a:spAutoFit/>
          </a:bodyPr>
          <a:lstStyle/>
          <a:p>
            <a:r>
              <a:rPr lang="en-US" sz="800" dirty="0"/>
              <a:t>Principally      de-normalized structure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7F74B53A-9874-4581-8A8B-D19DB8849C9F}"/>
              </a:ext>
            </a:extLst>
          </p:cNvPr>
          <p:cNvSpPr txBox="1"/>
          <p:nvPr/>
        </p:nvSpPr>
        <p:spPr>
          <a:xfrm>
            <a:off x="9023410" y="4176910"/>
            <a:ext cx="866861" cy="707886"/>
          </a:xfrm>
          <a:prstGeom prst="rect">
            <a:avLst/>
          </a:prstGeom>
          <a:noFill/>
        </p:spPr>
        <p:txBody>
          <a:bodyPr wrap="square" lIns="72000" rIns="36000" rtlCol="0">
            <a:spAutoFit/>
          </a:bodyPr>
          <a:lstStyle/>
          <a:p>
            <a:r>
              <a:rPr lang="en-US" sz="800" dirty="0"/>
              <a:t>Validated and formatted data in a progressively de-normalized structure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20B5C147-9B7A-488C-AF7E-4C0B2C829194}"/>
              </a:ext>
            </a:extLst>
          </p:cNvPr>
          <p:cNvGrpSpPr/>
          <p:nvPr/>
        </p:nvGrpSpPr>
        <p:grpSpPr>
          <a:xfrm>
            <a:off x="8724230" y="3183670"/>
            <a:ext cx="432000" cy="396000"/>
            <a:chOff x="7946428" y="5244344"/>
            <a:chExt cx="232085" cy="520859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9598372D-9FB7-497D-9B09-D5ED68066E03}"/>
                </a:ext>
              </a:extLst>
            </p:cNvPr>
            <p:cNvSpPr/>
            <p:nvPr/>
          </p:nvSpPr>
          <p:spPr>
            <a:xfrm>
              <a:off x="7946428" y="5244344"/>
              <a:ext cx="222845" cy="520859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89" name="Diagram 88">
              <a:extLst>
                <a:ext uri="{FF2B5EF4-FFF2-40B4-BE49-F238E27FC236}">
                  <a16:creationId xmlns:a16="http://schemas.microsoft.com/office/drawing/2014/main" id="{ED17CF08-20CF-4CD8-988C-5F437AF8DEFB}"/>
                </a:ext>
              </a:extLst>
            </p:cNvPr>
            <p:cNvGraphicFramePr/>
            <p:nvPr/>
          </p:nvGraphicFramePr>
          <p:xfrm>
            <a:off x="7946433" y="5272043"/>
            <a:ext cx="232080" cy="47350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3" r:lo="rId24" r:qs="rId25" r:cs="rId26"/>
            </a:graphicData>
          </a:graphic>
        </p:graphicFrame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47493D3B-7103-4FCE-8A3D-88950B42F02B}"/>
              </a:ext>
            </a:extLst>
          </p:cNvPr>
          <p:cNvGrpSpPr/>
          <p:nvPr/>
        </p:nvGrpSpPr>
        <p:grpSpPr>
          <a:xfrm>
            <a:off x="10078822" y="3183670"/>
            <a:ext cx="432000" cy="396000"/>
            <a:chOff x="7946428" y="5244344"/>
            <a:chExt cx="232085" cy="520859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D5BB42FB-741C-4272-B476-1DE922EB54F5}"/>
                </a:ext>
              </a:extLst>
            </p:cNvPr>
            <p:cNvSpPr/>
            <p:nvPr/>
          </p:nvSpPr>
          <p:spPr>
            <a:xfrm>
              <a:off x="7946428" y="5244344"/>
              <a:ext cx="222845" cy="520859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92" name="Diagram 91">
              <a:extLst>
                <a:ext uri="{FF2B5EF4-FFF2-40B4-BE49-F238E27FC236}">
                  <a16:creationId xmlns:a16="http://schemas.microsoft.com/office/drawing/2014/main" id="{D5B33D3B-0CD7-41A3-AB2C-CE5C31FE15A9}"/>
                </a:ext>
              </a:extLst>
            </p:cNvPr>
            <p:cNvGraphicFramePr/>
            <p:nvPr/>
          </p:nvGraphicFramePr>
          <p:xfrm>
            <a:off x="7946433" y="5272043"/>
            <a:ext cx="232080" cy="47350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8" r:lo="rId29" r:qs="rId30" r:cs="rId31"/>
            </a:graphicData>
          </a:graphic>
        </p:graphicFrame>
      </p:grpSp>
      <p:sp>
        <p:nvSpPr>
          <p:cNvPr id="133" name="Flowchart: Multidocument 132">
            <a:extLst>
              <a:ext uri="{FF2B5EF4-FFF2-40B4-BE49-F238E27FC236}">
                <a16:creationId xmlns:a16="http://schemas.microsoft.com/office/drawing/2014/main" id="{29505148-729C-4ABB-B54E-1F3D68BE829B}"/>
              </a:ext>
            </a:extLst>
          </p:cNvPr>
          <p:cNvSpPr/>
          <p:nvPr/>
        </p:nvSpPr>
        <p:spPr>
          <a:xfrm>
            <a:off x="2361481" y="6230851"/>
            <a:ext cx="748490" cy="458788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A</a:t>
            </a:r>
            <a:r>
              <a:rPr lang="en-DK" sz="700" dirty="0">
                <a:solidFill>
                  <a:schemeClr val="tx1"/>
                </a:solidFill>
              </a:rPr>
              <a:t>D</a:t>
            </a:r>
            <a:r>
              <a:rPr lang="en-US" sz="700" dirty="0">
                <a:solidFill>
                  <a:schemeClr val="tx1"/>
                </a:solidFill>
              </a:rPr>
              <a:t>L</a:t>
            </a:r>
            <a:r>
              <a:rPr lang="en-DK" sz="700" dirty="0">
                <a:solidFill>
                  <a:schemeClr val="tx1"/>
                </a:solidFill>
              </a:rPr>
              <a:t>S </a:t>
            </a:r>
            <a:r>
              <a:rPr lang="en-US" sz="700" dirty="0">
                <a:solidFill>
                  <a:schemeClr val="tx1"/>
                </a:solidFill>
              </a:rPr>
              <a:t>G</a:t>
            </a:r>
            <a:r>
              <a:rPr lang="en-DK" sz="700" dirty="0">
                <a:solidFill>
                  <a:schemeClr val="tx1"/>
                </a:solidFill>
              </a:rPr>
              <a:t>e</a:t>
            </a:r>
            <a:r>
              <a:rPr lang="en-US" sz="700" dirty="0">
                <a:solidFill>
                  <a:schemeClr val="tx1"/>
                </a:solidFill>
              </a:rPr>
              <a:t>n</a:t>
            </a:r>
            <a:r>
              <a:rPr lang="en-DK" sz="7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4" name="Cloud 133">
            <a:extLst>
              <a:ext uri="{FF2B5EF4-FFF2-40B4-BE49-F238E27FC236}">
                <a16:creationId xmlns:a16="http://schemas.microsoft.com/office/drawing/2014/main" id="{D8ED0158-C698-442E-99CF-0A3642C0FDC2}"/>
              </a:ext>
            </a:extLst>
          </p:cNvPr>
          <p:cNvSpPr/>
          <p:nvPr/>
        </p:nvSpPr>
        <p:spPr>
          <a:xfrm>
            <a:off x="2311993" y="6130165"/>
            <a:ext cx="408079" cy="262333"/>
          </a:xfrm>
          <a:prstGeom prst="cloud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 b="1" dirty="0">
                <a:solidFill>
                  <a:srgbClr val="0070C0"/>
                </a:solidFill>
              </a:rPr>
              <a:t>A</a:t>
            </a:r>
            <a:r>
              <a:rPr lang="en-DK" sz="800" b="1" dirty="0">
                <a:solidFill>
                  <a:srgbClr val="0070C0"/>
                </a:solidFill>
              </a:rPr>
              <a:t>z</a:t>
            </a:r>
            <a:r>
              <a:rPr lang="en-US" sz="800" b="1" dirty="0">
                <a:solidFill>
                  <a:srgbClr val="0070C0"/>
                </a:solidFill>
              </a:rPr>
              <a:t>u</a:t>
            </a:r>
            <a:r>
              <a:rPr lang="en-DK" sz="800" b="1" dirty="0">
                <a:solidFill>
                  <a:srgbClr val="0070C0"/>
                </a:solidFill>
              </a:rPr>
              <a:t>r</a:t>
            </a:r>
            <a:r>
              <a:rPr lang="en-US" sz="800" b="1" dirty="0">
                <a:solidFill>
                  <a:srgbClr val="0070C0"/>
                </a:solidFill>
              </a:rPr>
              <a:t>e</a:t>
            </a:r>
            <a:endParaRPr lang="en-DK" sz="800" b="1" dirty="0">
              <a:solidFill>
                <a:srgbClr val="0070C0"/>
              </a:solidFill>
            </a:endParaRPr>
          </a:p>
        </p:txBody>
      </p:sp>
      <p:sp>
        <p:nvSpPr>
          <p:cNvPr id="135" name="Cloud 134">
            <a:extLst>
              <a:ext uri="{FF2B5EF4-FFF2-40B4-BE49-F238E27FC236}">
                <a16:creationId xmlns:a16="http://schemas.microsoft.com/office/drawing/2014/main" id="{09385F79-50DA-475F-9F16-C8BA590BBE30}"/>
              </a:ext>
            </a:extLst>
          </p:cNvPr>
          <p:cNvSpPr/>
          <p:nvPr/>
        </p:nvSpPr>
        <p:spPr>
          <a:xfrm>
            <a:off x="5558568" y="6124675"/>
            <a:ext cx="408079" cy="262333"/>
          </a:xfrm>
          <a:prstGeom prst="cloud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 b="1" dirty="0">
                <a:solidFill>
                  <a:srgbClr val="0070C0"/>
                </a:solidFill>
              </a:rPr>
              <a:t>A</a:t>
            </a:r>
            <a:r>
              <a:rPr lang="en-DK" sz="800" b="1" dirty="0">
                <a:solidFill>
                  <a:srgbClr val="0070C0"/>
                </a:solidFill>
              </a:rPr>
              <a:t>z</a:t>
            </a:r>
            <a:r>
              <a:rPr lang="en-US" sz="800" b="1" dirty="0">
                <a:solidFill>
                  <a:srgbClr val="0070C0"/>
                </a:solidFill>
              </a:rPr>
              <a:t>u</a:t>
            </a:r>
            <a:r>
              <a:rPr lang="en-DK" sz="800" b="1" dirty="0">
                <a:solidFill>
                  <a:srgbClr val="0070C0"/>
                </a:solidFill>
              </a:rPr>
              <a:t>r</a:t>
            </a:r>
            <a:r>
              <a:rPr lang="en-US" sz="800" b="1" dirty="0">
                <a:solidFill>
                  <a:srgbClr val="0070C0"/>
                </a:solidFill>
              </a:rPr>
              <a:t>e</a:t>
            </a:r>
            <a:endParaRPr lang="en-DK" sz="800" b="1" dirty="0">
              <a:solidFill>
                <a:srgbClr val="0070C0"/>
              </a:solidFill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696E8ABB-7C3F-4C6F-B439-6CCE8D1CB022}"/>
              </a:ext>
            </a:extLst>
          </p:cNvPr>
          <p:cNvSpPr/>
          <p:nvPr/>
        </p:nvSpPr>
        <p:spPr>
          <a:xfrm>
            <a:off x="9075318" y="1375051"/>
            <a:ext cx="117397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Data scientist</a:t>
            </a:r>
          </a:p>
        </p:txBody>
      </p: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21447598-45B2-4921-BE2C-95C8578EC987}"/>
              </a:ext>
            </a:extLst>
          </p:cNvPr>
          <p:cNvGrpSpPr/>
          <p:nvPr/>
        </p:nvGrpSpPr>
        <p:grpSpPr>
          <a:xfrm>
            <a:off x="9422793" y="962942"/>
            <a:ext cx="479028" cy="401084"/>
            <a:chOff x="10315593" y="1734858"/>
            <a:chExt cx="479028" cy="401084"/>
          </a:xfrm>
        </p:grpSpPr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3F01CE57-5665-42CB-A06C-3FD4F7B5B911}"/>
                </a:ext>
              </a:extLst>
            </p:cNvPr>
            <p:cNvGrpSpPr/>
            <p:nvPr/>
          </p:nvGrpSpPr>
          <p:grpSpPr>
            <a:xfrm>
              <a:off x="10555375" y="1749730"/>
              <a:ext cx="239246" cy="371042"/>
              <a:chOff x="10555375" y="1749730"/>
              <a:chExt cx="239246" cy="371042"/>
            </a:xfrm>
          </p:grpSpPr>
          <p:sp>
            <p:nvSpPr>
              <p:cNvPr id="163" name="Freeform 91">
                <a:extLst>
                  <a:ext uri="{FF2B5EF4-FFF2-40B4-BE49-F238E27FC236}">
                    <a16:creationId xmlns:a16="http://schemas.microsoft.com/office/drawing/2014/main" id="{EF4CEF26-9FB5-46DA-80BA-0EEC5B8D0FD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9800000" flipH="1" flipV="1">
                <a:off x="10557951" y="1898229"/>
                <a:ext cx="234093" cy="205841"/>
              </a:xfrm>
              <a:custGeom>
                <a:avLst/>
                <a:gdLst>
                  <a:gd name="T0" fmla="*/ 507 w 1015"/>
                  <a:gd name="T1" fmla="*/ 128 h 896"/>
                  <a:gd name="T2" fmla="*/ 626 w 1015"/>
                  <a:gd name="T3" fmla="*/ 151 h 896"/>
                  <a:gd name="T4" fmla="*/ 801 w 1015"/>
                  <a:gd name="T5" fmla="*/ 322 h 896"/>
                  <a:gd name="T6" fmla="*/ 804 w 1015"/>
                  <a:gd name="T7" fmla="*/ 567 h 896"/>
                  <a:gd name="T8" fmla="*/ 685 w 1015"/>
                  <a:gd name="T9" fmla="*/ 714 h 896"/>
                  <a:gd name="T10" fmla="*/ 600 w 1015"/>
                  <a:gd name="T11" fmla="*/ 754 h 896"/>
                  <a:gd name="T12" fmla="*/ 507 w 1015"/>
                  <a:gd name="T13" fmla="*/ 768 h 896"/>
                  <a:gd name="T14" fmla="*/ 389 w 1015"/>
                  <a:gd name="T15" fmla="*/ 745 h 896"/>
                  <a:gd name="T16" fmla="*/ 213 w 1015"/>
                  <a:gd name="T17" fmla="*/ 575 h 896"/>
                  <a:gd name="T18" fmla="*/ 210 w 1015"/>
                  <a:gd name="T19" fmla="*/ 330 h 896"/>
                  <a:gd name="T20" fmla="*/ 330 w 1015"/>
                  <a:gd name="T21" fmla="*/ 182 h 896"/>
                  <a:gd name="T22" fmla="*/ 414 w 1015"/>
                  <a:gd name="T23" fmla="*/ 142 h 896"/>
                  <a:gd name="T24" fmla="*/ 507 w 1015"/>
                  <a:gd name="T25" fmla="*/ 128 h 896"/>
                  <a:gd name="T26" fmla="*/ 507 w 1015"/>
                  <a:gd name="T27" fmla="*/ 128 h 896"/>
                  <a:gd name="T28" fmla="*/ 507 w 1015"/>
                  <a:gd name="T29" fmla="*/ 128 h 896"/>
                  <a:gd name="T30" fmla="*/ 507 w 1015"/>
                  <a:gd name="T31" fmla="*/ 0 h 896"/>
                  <a:gd name="T32" fmla="*/ 91 w 1015"/>
                  <a:gd name="T33" fmla="*/ 282 h 896"/>
                  <a:gd name="T34" fmla="*/ 341 w 1015"/>
                  <a:gd name="T35" fmla="*/ 864 h 896"/>
                  <a:gd name="T36" fmla="*/ 507 w 1015"/>
                  <a:gd name="T37" fmla="*/ 896 h 896"/>
                  <a:gd name="T38" fmla="*/ 923 w 1015"/>
                  <a:gd name="T39" fmla="*/ 614 h 896"/>
                  <a:gd name="T40" fmla="*/ 673 w 1015"/>
                  <a:gd name="T41" fmla="*/ 32 h 896"/>
                  <a:gd name="T42" fmla="*/ 507 w 1015"/>
                  <a:gd name="T43" fmla="*/ 0 h 8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15" h="896">
                    <a:moveTo>
                      <a:pt x="507" y="128"/>
                    </a:moveTo>
                    <a:cubicBezTo>
                      <a:pt x="548" y="128"/>
                      <a:pt x="588" y="136"/>
                      <a:pt x="626" y="151"/>
                    </a:cubicBezTo>
                    <a:cubicBezTo>
                      <a:pt x="705" y="183"/>
                      <a:pt x="767" y="244"/>
                      <a:pt x="801" y="322"/>
                    </a:cubicBezTo>
                    <a:cubicBezTo>
                      <a:pt x="835" y="401"/>
                      <a:pt x="836" y="487"/>
                      <a:pt x="804" y="567"/>
                    </a:cubicBezTo>
                    <a:cubicBezTo>
                      <a:pt x="780" y="627"/>
                      <a:pt x="739" y="679"/>
                      <a:pt x="685" y="714"/>
                    </a:cubicBezTo>
                    <a:cubicBezTo>
                      <a:pt x="659" y="732"/>
                      <a:pt x="630" y="745"/>
                      <a:pt x="600" y="754"/>
                    </a:cubicBezTo>
                    <a:cubicBezTo>
                      <a:pt x="570" y="764"/>
                      <a:pt x="538" y="768"/>
                      <a:pt x="507" y="768"/>
                    </a:cubicBezTo>
                    <a:cubicBezTo>
                      <a:pt x="467" y="768"/>
                      <a:pt x="427" y="761"/>
                      <a:pt x="389" y="745"/>
                    </a:cubicBezTo>
                    <a:cubicBezTo>
                      <a:pt x="309" y="714"/>
                      <a:pt x="247" y="653"/>
                      <a:pt x="213" y="575"/>
                    </a:cubicBezTo>
                    <a:cubicBezTo>
                      <a:pt x="180" y="496"/>
                      <a:pt x="178" y="409"/>
                      <a:pt x="210" y="330"/>
                    </a:cubicBezTo>
                    <a:cubicBezTo>
                      <a:pt x="234" y="269"/>
                      <a:pt x="276" y="218"/>
                      <a:pt x="330" y="182"/>
                    </a:cubicBezTo>
                    <a:cubicBezTo>
                      <a:pt x="356" y="165"/>
                      <a:pt x="384" y="151"/>
                      <a:pt x="414" y="142"/>
                    </a:cubicBezTo>
                    <a:cubicBezTo>
                      <a:pt x="445" y="133"/>
                      <a:pt x="476" y="128"/>
                      <a:pt x="507" y="128"/>
                    </a:cubicBezTo>
                    <a:cubicBezTo>
                      <a:pt x="507" y="128"/>
                      <a:pt x="507" y="128"/>
                      <a:pt x="507" y="128"/>
                    </a:cubicBezTo>
                    <a:cubicBezTo>
                      <a:pt x="507" y="128"/>
                      <a:pt x="507" y="128"/>
                      <a:pt x="507" y="128"/>
                    </a:cubicBezTo>
                    <a:moveTo>
                      <a:pt x="507" y="0"/>
                    </a:moveTo>
                    <a:cubicBezTo>
                      <a:pt x="329" y="0"/>
                      <a:pt x="161" y="107"/>
                      <a:pt x="91" y="282"/>
                    </a:cubicBezTo>
                    <a:cubicBezTo>
                      <a:pt x="0" y="512"/>
                      <a:pt x="111" y="773"/>
                      <a:pt x="341" y="864"/>
                    </a:cubicBezTo>
                    <a:cubicBezTo>
                      <a:pt x="396" y="886"/>
                      <a:pt x="452" y="896"/>
                      <a:pt x="507" y="896"/>
                    </a:cubicBezTo>
                    <a:cubicBezTo>
                      <a:pt x="685" y="896"/>
                      <a:pt x="853" y="790"/>
                      <a:pt x="923" y="614"/>
                    </a:cubicBezTo>
                    <a:cubicBezTo>
                      <a:pt x="1015" y="385"/>
                      <a:pt x="903" y="124"/>
                      <a:pt x="673" y="32"/>
                    </a:cubicBezTo>
                    <a:cubicBezTo>
                      <a:pt x="619" y="11"/>
                      <a:pt x="563" y="0"/>
                      <a:pt x="507" y="0"/>
                    </a:cubicBez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4" name="Freeform 92">
                <a:extLst>
                  <a:ext uri="{FF2B5EF4-FFF2-40B4-BE49-F238E27FC236}">
                    <a16:creationId xmlns:a16="http://schemas.microsoft.com/office/drawing/2014/main" id="{A2F73565-9BCB-41D3-A7E0-34141F716F6B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74536" y="2093528"/>
                <a:ext cx="31280" cy="27244"/>
              </a:xfrm>
              <a:custGeom>
                <a:avLst/>
                <a:gdLst>
                  <a:gd name="T0" fmla="*/ 24 w 31"/>
                  <a:gd name="T1" fmla="*/ 27 h 27"/>
                  <a:gd name="T2" fmla="*/ 0 w 31"/>
                  <a:gd name="T3" fmla="*/ 18 h 27"/>
                  <a:gd name="T4" fmla="*/ 7 w 31"/>
                  <a:gd name="T5" fmla="*/ 0 h 27"/>
                  <a:gd name="T6" fmla="*/ 31 w 31"/>
                  <a:gd name="T7" fmla="*/ 9 h 27"/>
                  <a:gd name="T8" fmla="*/ 24 w 31"/>
                  <a:gd name="T9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7">
                    <a:moveTo>
                      <a:pt x="24" y="27"/>
                    </a:moveTo>
                    <a:lnTo>
                      <a:pt x="0" y="18"/>
                    </a:lnTo>
                    <a:lnTo>
                      <a:pt x="7" y="0"/>
                    </a:lnTo>
                    <a:lnTo>
                      <a:pt x="31" y="9"/>
                    </a:lnTo>
                    <a:lnTo>
                      <a:pt x="24" y="2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5" name="Freeform 93">
                <a:extLst>
                  <a:ext uri="{FF2B5EF4-FFF2-40B4-BE49-F238E27FC236}">
                    <a16:creationId xmlns:a16="http://schemas.microsoft.com/office/drawing/2014/main" id="{BDD35314-984C-405B-8785-070FF1EA5FE8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44180" y="1881526"/>
                <a:ext cx="31280" cy="27244"/>
              </a:xfrm>
              <a:custGeom>
                <a:avLst/>
                <a:gdLst>
                  <a:gd name="T0" fmla="*/ 24 w 31"/>
                  <a:gd name="T1" fmla="*/ 27 h 27"/>
                  <a:gd name="T2" fmla="*/ 0 w 31"/>
                  <a:gd name="T3" fmla="*/ 18 h 27"/>
                  <a:gd name="T4" fmla="*/ 7 w 31"/>
                  <a:gd name="T5" fmla="*/ 0 h 27"/>
                  <a:gd name="T6" fmla="*/ 31 w 31"/>
                  <a:gd name="T7" fmla="*/ 9 h 27"/>
                  <a:gd name="T8" fmla="*/ 24 w 31"/>
                  <a:gd name="T9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7">
                    <a:moveTo>
                      <a:pt x="24" y="27"/>
                    </a:moveTo>
                    <a:lnTo>
                      <a:pt x="0" y="18"/>
                    </a:lnTo>
                    <a:lnTo>
                      <a:pt x="7" y="0"/>
                    </a:lnTo>
                    <a:lnTo>
                      <a:pt x="31" y="9"/>
                    </a:lnTo>
                    <a:lnTo>
                      <a:pt x="24" y="2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6" name="Freeform 94">
                <a:extLst>
                  <a:ext uri="{FF2B5EF4-FFF2-40B4-BE49-F238E27FC236}">
                    <a16:creationId xmlns:a16="http://schemas.microsoft.com/office/drawing/2014/main" id="{C57C528F-E919-42A3-A1D7-ED92CC63C616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55375" y="2000687"/>
                <a:ext cx="27244" cy="31280"/>
              </a:xfrm>
              <a:custGeom>
                <a:avLst/>
                <a:gdLst>
                  <a:gd name="T0" fmla="*/ 27 w 27"/>
                  <a:gd name="T1" fmla="*/ 7 h 31"/>
                  <a:gd name="T2" fmla="*/ 17 w 27"/>
                  <a:gd name="T3" fmla="*/ 31 h 31"/>
                  <a:gd name="T4" fmla="*/ 0 w 27"/>
                  <a:gd name="T5" fmla="*/ 24 h 31"/>
                  <a:gd name="T6" fmla="*/ 9 w 27"/>
                  <a:gd name="T7" fmla="*/ 0 h 31"/>
                  <a:gd name="T8" fmla="*/ 27 w 27"/>
                  <a:gd name="T9" fmla="*/ 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1">
                    <a:moveTo>
                      <a:pt x="27" y="7"/>
                    </a:moveTo>
                    <a:lnTo>
                      <a:pt x="17" y="31"/>
                    </a:lnTo>
                    <a:lnTo>
                      <a:pt x="0" y="24"/>
                    </a:lnTo>
                    <a:lnTo>
                      <a:pt x="9" y="0"/>
                    </a:lnTo>
                    <a:lnTo>
                      <a:pt x="27" y="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7" name="Freeform 95">
                <a:extLst>
                  <a:ext uri="{FF2B5EF4-FFF2-40B4-BE49-F238E27FC236}">
                    <a16:creationId xmlns:a16="http://schemas.microsoft.com/office/drawing/2014/main" id="{9D66B52F-BAFB-4D7A-BFCE-7B428BE62C4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67377" y="1970331"/>
                <a:ext cx="27244" cy="31280"/>
              </a:xfrm>
              <a:custGeom>
                <a:avLst/>
                <a:gdLst>
                  <a:gd name="T0" fmla="*/ 27 w 27"/>
                  <a:gd name="T1" fmla="*/ 7 h 31"/>
                  <a:gd name="T2" fmla="*/ 18 w 27"/>
                  <a:gd name="T3" fmla="*/ 31 h 31"/>
                  <a:gd name="T4" fmla="*/ 0 w 27"/>
                  <a:gd name="T5" fmla="*/ 24 h 31"/>
                  <a:gd name="T6" fmla="*/ 9 w 27"/>
                  <a:gd name="T7" fmla="*/ 0 h 31"/>
                  <a:gd name="T8" fmla="*/ 27 w 27"/>
                  <a:gd name="T9" fmla="*/ 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1">
                    <a:moveTo>
                      <a:pt x="27" y="7"/>
                    </a:moveTo>
                    <a:lnTo>
                      <a:pt x="18" y="31"/>
                    </a:lnTo>
                    <a:lnTo>
                      <a:pt x="0" y="24"/>
                    </a:lnTo>
                    <a:lnTo>
                      <a:pt x="9" y="0"/>
                    </a:lnTo>
                    <a:lnTo>
                      <a:pt x="27" y="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8" name="Freeform 96">
                <a:extLst>
                  <a:ext uri="{FF2B5EF4-FFF2-40B4-BE49-F238E27FC236}">
                    <a16:creationId xmlns:a16="http://schemas.microsoft.com/office/drawing/2014/main" id="{CF2162E6-3F4A-4C37-8B83-73148954D2DC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25318" y="1898861"/>
                <a:ext cx="28253" cy="32289"/>
              </a:xfrm>
              <a:custGeom>
                <a:avLst/>
                <a:gdLst>
                  <a:gd name="T0" fmla="*/ 18 w 28"/>
                  <a:gd name="T1" fmla="*/ 0 h 32"/>
                  <a:gd name="T2" fmla="*/ 28 w 28"/>
                  <a:gd name="T3" fmla="*/ 24 h 32"/>
                  <a:gd name="T4" fmla="*/ 11 w 28"/>
                  <a:gd name="T5" fmla="*/ 32 h 32"/>
                  <a:gd name="T6" fmla="*/ 0 w 28"/>
                  <a:gd name="T7" fmla="*/ 8 h 32"/>
                  <a:gd name="T8" fmla="*/ 18 w 28"/>
                  <a:gd name="T9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32">
                    <a:moveTo>
                      <a:pt x="18" y="0"/>
                    </a:moveTo>
                    <a:lnTo>
                      <a:pt x="28" y="24"/>
                    </a:lnTo>
                    <a:lnTo>
                      <a:pt x="11" y="32"/>
                    </a:lnTo>
                    <a:lnTo>
                      <a:pt x="0" y="8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9" name="Freeform 97">
                <a:extLst>
                  <a:ext uri="{FF2B5EF4-FFF2-40B4-BE49-F238E27FC236}">
                    <a16:creationId xmlns:a16="http://schemas.microsoft.com/office/drawing/2014/main" id="{1DEB3C43-D193-4F9C-A6B9-DE9C5DAD67EE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97046" y="2070711"/>
                <a:ext cx="28253" cy="31280"/>
              </a:xfrm>
              <a:custGeom>
                <a:avLst/>
                <a:gdLst>
                  <a:gd name="T0" fmla="*/ 18 w 28"/>
                  <a:gd name="T1" fmla="*/ 0 h 31"/>
                  <a:gd name="T2" fmla="*/ 28 w 28"/>
                  <a:gd name="T3" fmla="*/ 23 h 31"/>
                  <a:gd name="T4" fmla="*/ 11 w 28"/>
                  <a:gd name="T5" fmla="*/ 31 h 31"/>
                  <a:gd name="T6" fmla="*/ 0 w 28"/>
                  <a:gd name="T7" fmla="*/ 7 h 31"/>
                  <a:gd name="T8" fmla="*/ 18 w 28"/>
                  <a:gd name="T9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31">
                    <a:moveTo>
                      <a:pt x="18" y="0"/>
                    </a:moveTo>
                    <a:lnTo>
                      <a:pt x="28" y="23"/>
                    </a:lnTo>
                    <a:lnTo>
                      <a:pt x="11" y="31"/>
                    </a:lnTo>
                    <a:lnTo>
                      <a:pt x="0" y="7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0" name="Freeform 98">
                <a:extLst>
                  <a:ext uri="{FF2B5EF4-FFF2-40B4-BE49-F238E27FC236}">
                    <a16:creationId xmlns:a16="http://schemas.microsoft.com/office/drawing/2014/main" id="{094F2C04-0BA2-48BB-9BC2-0B0DEC4713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74156" y="1923197"/>
                <a:ext cx="31280" cy="28253"/>
              </a:xfrm>
              <a:custGeom>
                <a:avLst/>
                <a:gdLst>
                  <a:gd name="T0" fmla="*/ 0 w 31"/>
                  <a:gd name="T1" fmla="*/ 11 h 28"/>
                  <a:gd name="T2" fmla="*/ 24 w 31"/>
                  <a:gd name="T3" fmla="*/ 0 h 28"/>
                  <a:gd name="T4" fmla="*/ 31 w 31"/>
                  <a:gd name="T5" fmla="*/ 18 h 28"/>
                  <a:gd name="T6" fmla="*/ 8 w 31"/>
                  <a:gd name="T7" fmla="*/ 28 h 28"/>
                  <a:gd name="T8" fmla="*/ 0 w 31"/>
                  <a:gd name="T9" fmla="*/ 1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8">
                    <a:moveTo>
                      <a:pt x="0" y="11"/>
                    </a:moveTo>
                    <a:lnTo>
                      <a:pt x="24" y="0"/>
                    </a:lnTo>
                    <a:lnTo>
                      <a:pt x="31" y="18"/>
                    </a:lnTo>
                    <a:lnTo>
                      <a:pt x="8" y="28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1" name="Freeform 99">
                <a:extLst>
                  <a:ext uri="{FF2B5EF4-FFF2-40B4-BE49-F238E27FC236}">
                    <a16:creationId xmlns:a16="http://schemas.microsoft.com/office/drawing/2014/main" id="{B9157AE8-8C99-48B4-8FC5-1A38CCEEACA6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44492" y="2050595"/>
                <a:ext cx="32289" cy="28253"/>
              </a:xfrm>
              <a:custGeom>
                <a:avLst/>
                <a:gdLst>
                  <a:gd name="T0" fmla="*/ 0 w 32"/>
                  <a:gd name="T1" fmla="*/ 10 h 28"/>
                  <a:gd name="T2" fmla="*/ 24 w 32"/>
                  <a:gd name="T3" fmla="*/ 0 h 28"/>
                  <a:gd name="T4" fmla="*/ 32 w 32"/>
                  <a:gd name="T5" fmla="*/ 18 h 28"/>
                  <a:gd name="T6" fmla="*/ 8 w 32"/>
                  <a:gd name="T7" fmla="*/ 28 h 28"/>
                  <a:gd name="T8" fmla="*/ 0 w 32"/>
                  <a:gd name="T9" fmla="*/ 1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28">
                    <a:moveTo>
                      <a:pt x="0" y="10"/>
                    </a:moveTo>
                    <a:lnTo>
                      <a:pt x="24" y="0"/>
                    </a:lnTo>
                    <a:lnTo>
                      <a:pt x="32" y="18"/>
                    </a:lnTo>
                    <a:lnTo>
                      <a:pt x="8" y="28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2" name="Freeform 100">
                <a:extLst>
                  <a:ext uri="{FF2B5EF4-FFF2-40B4-BE49-F238E27FC236}">
                    <a16:creationId xmlns:a16="http://schemas.microsoft.com/office/drawing/2014/main" id="{F518681B-0C74-4DEB-BF74-E2079FC6D57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9800000" flipH="1" flipV="1">
                <a:off x="10663964" y="1759742"/>
                <a:ext cx="119065" cy="118056"/>
              </a:xfrm>
              <a:custGeom>
                <a:avLst/>
                <a:gdLst>
                  <a:gd name="T0" fmla="*/ 258 w 516"/>
                  <a:gd name="T1" fmla="*/ 128 h 512"/>
                  <a:gd name="T2" fmla="*/ 348 w 516"/>
                  <a:gd name="T3" fmla="*/ 165 h 512"/>
                  <a:gd name="T4" fmla="*/ 386 w 516"/>
                  <a:gd name="T5" fmla="*/ 254 h 512"/>
                  <a:gd name="T6" fmla="*/ 350 w 516"/>
                  <a:gd name="T7" fmla="*/ 345 h 512"/>
                  <a:gd name="T8" fmla="*/ 260 w 516"/>
                  <a:gd name="T9" fmla="*/ 384 h 512"/>
                  <a:gd name="T10" fmla="*/ 258 w 516"/>
                  <a:gd name="T11" fmla="*/ 384 h 512"/>
                  <a:gd name="T12" fmla="*/ 168 w 516"/>
                  <a:gd name="T13" fmla="*/ 347 h 512"/>
                  <a:gd name="T14" fmla="*/ 130 w 516"/>
                  <a:gd name="T15" fmla="*/ 258 h 512"/>
                  <a:gd name="T16" fmla="*/ 166 w 516"/>
                  <a:gd name="T17" fmla="*/ 167 h 512"/>
                  <a:gd name="T18" fmla="*/ 256 w 516"/>
                  <a:gd name="T19" fmla="*/ 128 h 512"/>
                  <a:gd name="T20" fmla="*/ 258 w 516"/>
                  <a:gd name="T21" fmla="*/ 128 h 512"/>
                  <a:gd name="T22" fmla="*/ 258 w 516"/>
                  <a:gd name="T23" fmla="*/ 128 h 512"/>
                  <a:gd name="T24" fmla="*/ 258 w 516"/>
                  <a:gd name="T25" fmla="*/ 128 h 512"/>
                  <a:gd name="T26" fmla="*/ 258 w 516"/>
                  <a:gd name="T27" fmla="*/ 0 h 512"/>
                  <a:gd name="T28" fmla="*/ 255 w 516"/>
                  <a:gd name="T29" fmla="*/ 0 h 512"/>
                  <a:gd name="T30" fmla="*/ 2 w 516"/>
                  <a:gd name="T31" fmla="*/ 259 h 512"/>
                  <a:gd name="T32" fmla="*/ 258 w 516"/>
                  <a:gd name="T33" fmla="*/ 512 h 512"/>
                  <a:gd name="T34" fmla="*/ 261 w 516"/>
                  <a:gd name="T35" fmla="*/ 512 h 512"/>
                  <a:gd name="T36" fmla="*/ 514 w 516"/>
                  <a:gd name="T37" fmla="*/ 253 h 512"/>
                  <a:gd name="T38" fmla="*/ 258 w 516"/>
                  <a:gd name="T39" fmla="*/ 0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16" h="512">
                    <a:moveTo>
                      <a:pt x="258" y="128"/>
                    </a:moveTo>
                    <a:cubicBezTo>
                      <a:pt x="292" y="128"/>
                      <a:pt x="324" y="141"/>
                      <a:pt x="348" y="165"/>
                    </a:cubicBezTo>
                    <a:cubicBezTo>
                      <a:pt x="372" y="189"/>
                      <a:pt x="386" y="220"/>
                      <a:pt x="386" y="254"/>
                    </a:cubicBezTo>
                    <a:cubicBezTo>
                      <a:pt x="386" y="288"/>
                      <a:pt x="374" y="321"/>
                      <a:pt x="350" y="345"/>
                    </a:cubicBezTo>
                    <a:cubicBezTo>
                      <a:pt x="326" y="370"/>
                      <a:pt x="294" y="383"/>
                      <a:pt x="260" y="384"/>
                    </a:cubicBezTo>
                    <a:cubicBezTo>
                      <a:pt x="259" y="384"/>
                      <a:pt x="259" y="384"/>
                      <a:pt x="258" y="384"/>
                    </a:cubicBezTo>
                    <a:cubicBezTo>
                      <a:pt x="224" y="384"/>
                      <a:pt x="192" y="371"/>
                      <a:pt x="168" y="347"/>
                    </a:cubicBezTo>
                    <a:cubicBezTo>
                      <a:pt x="144" y="323"/>
                      <a:pt x="130" y="291"/>
                      <a:pt x="130" y="258"/>
                    </a:cubicBezTo>
                    <a:cubicBezTo>
                      <a:pt x="130" y="223"/>
                      <a:pt x="143" y="191"/>
                      <a:pt x="166" y="167"/>
                    </a:cubicBezTo>
                    <a:cubicBezTo>
                      <a:pt x="190" y="142"/>
                      <a:pt x="222" y="128"/>
                      <a:pt x="256" y="128"/>
                    </a:cubicBezTo>
                    <a:cubicBezTo>
                      <a:pt x="257" y="128"/>
                      <a:pt x="258" y="128"/>
                      <a:pt x="258" y="128"/>
                    </a:cubicBezTo>
                    <a:cubicBezTo>
                      <a:pt x="258" y="128"/>
                      <a:pt x="258" y="128"/>
                      <a:pt x="258" y="128"/>
                    </a:cubicBezTo>
                    <a:cubicBezTo>
                      <a:pt x="258" y="128"/>
                      <a:pt x="258" y="128"/>
                      <a:pt x="258" y="128"/>
                    </a:cubicBezTo>
                    <a:moveTo>
                      <a:pt x="258" y="0"/>
                    </a:moveTo>
                    <a:cubicBezTo>
                      <a:pt x="257" y="0"/>
                      <a:pt x="256" y="0"/>
                      <a:pt x="255" y="0"/>
                    </a:cubicBezTo>
                    <a:cubicBezTo>
                      <a:pt x="113" y="2"/>
                      <a:pt x="0" y="118"/>
                      <a:pt x="2" y="259"/>
                    </a:cubicBezTo>
                    <a:cubicBezTo>
                      <a:pt x="4" y="399"/>
                      <a:pt x="118" y="512"/>
                      <a:pt x="258" y="512"/>
                    </a:cubicBezTo>
                    <a:cubicBezTo>
                      <a:pt x="259" y="512"/>
                      <a:pt x="260" y="512"/>
                      <a:pt x="261" y="512"/>
                    </a:cubicBezTo>
                    <a:cubicBezTo>
                      <a:pt x="403" y="510"/>
                      <a:pt x="516" y="394"/>
                      <a:pt x="514" y="253"/>
                    </a:cubicBezTo>
                    <a:cubicBezTo>
                      <a:pt x="512" y="112"/>
                      <a:pt x="398" y="0"/>
                      <a:pt x="258" y="0"/>
                    </a:cubicBez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3" name="Freeform 101">
                <a:extLst>
                  <a:ext uri="{FF2B5EF4-FFF2-40B4-BE49-F238E27FC236}">
                    <a16:creationId xmlns:a16="http://schemas.microsoft.com/office/drawing/2014/main" id="{AD2C14E6-901C-47ED-AE7E-F6768FA06270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48839" y="1866826"/>
                <a:ext cx="14126" cy="12108"/>
              </a:xfrm>
              <a:custGeom>
                <a:avLst/>
                <a:gdLst>
                  <a:gd name="T0" fmla="*/ 14 w 14"/>
                  <a:gd name="T1" fmla="*/ 11 h 12"/>
                  <a:gd name="T2" fmla="*/ 0 w 14"/>
                  <a:gd name="T3" fmla="*/ 12 h 12"/>
                  <a:gd name="T4" fmla="*/ 0 w 14"/>
                  <a:gd name="T5" fmla="*/ 0 h 12"/>
                  <a:gd name="T6" fmla="*/ 14 w 14"/>
                  <a:gd name="T7" fmla="*/ 0 h 12"/>
                  <a:gd name="T8" fmla="*/ 14 w 14"/>
                  <a:gd name="T9" fmla="*/ 1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2">
                    <a:moveTo>
                      <a:pt x="14" y="11"/>
                    </a:moveTo>
                    <a:lnTo>
                      <a:pt x="0" y="12"/>
                    </a:lnTo>
                    <a:lnTo>
                      <a:pt x="0" y="0"/>
                    </a:lnTo>
                    <a:lnTo>
                      <a:pt x="14" y="0"/>
                    </a:lnTo>
                    <a:lnTo>
                      <a:pt x="14" y="11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4" name="Rectangle 102">
                <a:extLst>
                  <a:ext uri="{FF2B5EF4-FFF2-40B4-BE49-F238E27FC236}">
                    <a16:creationId xmlns:a16="http://schemas.microsoft.com/office/drawing/2014/main" id="{2A0424F7-AE0B-453A-85E5-601EA5850C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800000" flipH="1" flipV="1">
                <a:off x="10683591" y="1759731"/>
                <a:ext cx="15135" cy="12108"/>
              </a:xfrm>
              <a:prstGeom prst="rect">
                <a:avLst/>
              </a:pr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5" name="Freeform 103">
                <a:extLst>
                  <a:ext uri="{FF2B5EF4-FFF2-40B4-BE49-F238E27FC236}">
                    <a16:creationId xmlns:a16="http://schemas.microsoft.com/office/drawing/2014/main" id="{35A4CA32-8597-41C3-90D8-E10339B60654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62575" y="1843675"/>
                <a:ext cx="13117" cy="14126"/>
              </a:xfrm>
              <a:custGeom>
                <a:avLst/>
                <a:gdLst>
                  <a:gd name="T0" fmla="*/ 12 w 13"/>
                  <a:gd name="T1" fmla="*/ 0 h 14"/>
                  <a:gd name="T2" fmla="*/ 13 w 13"/>
                  <a:gd name="T3" fmla="*/ 14 h 14"/>
                  <a:gd name="T4" fmla="*/ 0 w 13"/>
                  <a:gd name="T5" fmla="*/ 14 h 14"/>
                  <a:gd name="T6" fmla="*/ 0 w 13"/>
                  <a:gd name="T7" fmla="*/ 0 h 14"/>
                  <a:gd name="T8" fmla="*/ 12 w 13"/>
                  <a:gd name="T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4">
                    <a:moveTo>
                      <a:pt x="12" y="0"/>
                    </a:moveTo>
                    <a:lnTo>
                      <a:pt x="13" y="14"/>
                    </a:lnTo>
                    <a:lnTo>
                      <a:pt x="0" y="14"/>
                    </a:lnTo>
                    <a:lnTo>
                      <a:pt x="0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6" name="Rectangle 104">
                <a:extLst>
                  <a:ext uri="{FF2B5EF4-FFF2-40B4-BE49-F238E27FC236}">
                    <a16:creationId xmlns:a16="http://schemas.microsoft.com/office/drawing/2014/main" id="{AF065342-3A24-4BEE-A631-35EC57B17A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800000" flipH="1" flipV="1">
                <a:off x="10771873" y="1780864"/>
                <a:ext cx="12108" cy="14126"/>
              </a:xfrm>
              <a:prstGeom prst="rect">
                <a:avLst/>
              </a:pr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7" name="Freeform 105">
                <a:extLst>
                  <a:ext uri="{FF2B5EF4-FFF2-40B4-BE49-F238E27FC236}">
                    <a16:creationId xmlns:a16="http://schemas.microsoft.com/office/drawing/2014/main" id="{A37EE3DE-2AA6-4908-98F6-A3D3DC3FD41E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29977" y="1749730"/>
                <a:ext cx="19171" cy="18162"/>
              </a:xfrm>
              <a:custGeom>
                <a:avLst/>
                <a:gdLst>
                  <a:gd name="T0" fmla="*/ 8 w 19"/>
                  <a:gd name="T1" fmla="*/ 0 h 18"/>
                  <a:gd name="T2" fmla="*/ 19 w 19"/>
                  <a:gd name="T3" fmla="*/ 10 h 18"/>
                  <a:gd name="T4" fmla="*/ 11 w 19"/>
                  <a:gd name="T5" fmla="*/ 18 h 18"/>
                  <a:gd name="T6" fmla="*/ 0 w 19"/>
                  <a:gd name="T7" fmla="*/ 8 h 18"/>
                  <a:gd name="T8" fmla="*/ 8 w 19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8" y="0"/>
                    </a:moveTo>
                    <a:lnTo>
                      <a:pt x="19" y="10"/>
                    </a:lnTo>
                    <a:lnTo>
                      <a:pt x="11" y="18"/>
                    </a:lnTo>
                    <a:lnTo>
                      <a:pt x="0" y="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8" name="Freeform 106">
                <a:extLst>
                  <a:ext uri="{FF2B5EF4-FFF2-40B4-BE49-F238E27FC236}">
                    <a16:creationId xmlns:a16="http://schemas.microsoft.com/office/drawing/2014/main" id="{412112E2-6860-40C0-9C31-7B2497063A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98417" y="1870773"/>
                <a:ext cx="18162" cy="18162"/>
              </a:xfrm>
              <a:custGeom>
                <a:avLst/>
                <a:gdLst>
                  <a:gd name="T0" fmla="*/ 8 w 18"/>
                  <a:gd name="T1" fmla="*/ 0 h 18"/>
                  <a:gd name="T2" fmla="*/ 18 w 18"/>
                  <a:gd name="T3" fmla="*/ 10 h 18"/>
                  <a:gd name="T4" fmla="*/ 10 w 18"/>
                  <a:gd name="T5" fmla="*/ 18 h 18"/>
                  <a:gd name="T6" fmla="*/ 0 w 18"/>
                  <a:gd name="T7" fmla="*/ 8 h 18"/>
                  <a:gd name="T8" fmla="*/ 8 w 18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" h="18">
                    <a:moveTo>
                      <a:pt x="8" y="0"/>
                    </a:moveTo>
                    <a:lnTo>
                      <a:pt x="18" y="10"/>
                    </a:lnTo>
                    <a:lnTo>
                      <a:pt x="10" y="18"/>
                    </a:lnTo>
                    <a:lnTo>
                      <a:pt x="0" y="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9" name="Freeform 107">
                <a:extLst>
                  <a:ext uri="{FF2B5EF4-FFF2-40B4-BE49-F238E27FC236}">
                    <a16:creationId xmlns:a16="http://schemas.microsoft.com/office/drawing/2014/main" id="{6BB83255-38F4-4701-BD68-7FAFD1FA7348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52710" y="1795506"/>
                <a:ext cx="19171" cy="18162"/>
              </a:xfrm>
              <a:custGeom>
                <a:avLst/>
                <a:gdLst>
                  <a:gd name="T0" fmla="*/ 0 w 19"/>
                  <a:gd name="T1" fmla="*/ 10 h 18"/>
                  <a:gd name="T2" fmla="*/ 10 w 19"/>
                  <a:gd name="T3" fmla="*/ 0 h 18"/>
                  <a:gd name="T4" fmla="*/ 19 w 19"/>
                  <a:gd name="T5" fmla="*/ 8 h 18"/>
                  <a:gd name="T6" fmla="*/ 8 w 19"/>
                  <a:gd name="T7" fmla="*/ 18 h 18"/>
                  <a:gd name="T8" fmla="*/ 0 w 19"/>
                  <a:gd name="T9" fmla="*/ 1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0" y="10"/>
                    </a:moveTo>
                    <a:lnTo>
                      <a:pt x="10" y="0"/>
                    </a:lnTo>
                    <a:lnTo>
                      <a:pt x="19" y="8"/>
                    </a:lnTo>
                    <a:lnTo>
                      <a:pt x="8" y="18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80" name="Freeform 108">
                <a:extLst>
                  <a:ext uri="{FF2B5EF4-FFF2-40B4-BE49-F238E27FC236}">
                    <a16:creationId xmlns:a16="http://schemas.microsoft.com/office/drawing/2014/main" id="{F57B2D4F-089C-4CBC-B924-8724697CB95A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74743" y="1825250"/>
                <a:ext cx="19171" cy="18162"/>
              </a:xfrm>
              <a:custGeom>
                <a:avLst/>
                <a:gdLst>
                  <a:gd name="T0" fmla="*/ 0 w 19"/>
                  <a:gd name="T1" fmla="*/ 11 h 18"/>
                  <a:gd name="T2" fmla="*/ 11 w 19"/>
                  <a:gd name="T3" fmla="*/ 0 h 18"/>
                  <a:gd name="T4" fmla="*/ 19 w 19"/>
                  <a:gd name="T5" fmla="*/ 8 h 18"/>
                  <a:gd name="T6" fmla="*/ 8 w 19"/>
                  <a:gd name="T7" fmla="*/ 18 h 18"/>
                  <a:gd name="T8" fmla="*/ 0 w 19"/>
                  <a:gd name="T9" fmla="*/ 1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0" y="11"/>
                    </a:moveTo>
                    <a:lnTo>
                      <a:pt x="11" y="0"/>
                    </a:lnTo>
                    <a:lnTo>
                      <a:pt x="19" y="8"/>
                    </a:lnTo>
                    <a:lnTo>
                      <a:pt x="8" y="18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</p:grp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D5AC44A9-B675-4D4D-8E07-29E1235DF8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15593" y="1734858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81" name="Rectangle 180">
            <a:extLst>
              <a:ext uri="{FF2B5EF4-FFF2-40B4-BE49-F238E27FC236}">
                <a16:creationId xmlns:a16="http://schemas.microsoft.com/office/drawing/2014/main" id="{852324BD-C662-4789-A393-CDAE041EA988}"/>
              </a:ext>
            </a:extLst>
          </p:cNvPr>
          <p:cNvSpPr/>
          <p:nvPr/>
        </p:nvSpPr>
        <p:spPr>
          <a:xfrm>
            <a:off x="9983057" y="1378291"/>
            <a:ext cx="11156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Data engineer</a:t>
            </a:r>
          </a:p>
        </p:txBody>
      </p: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D4ACA3B2-04F3-4BE2-BE42-02D9A18531DB}"/>
              </a:ext>
            </a:extLst>
          </p:cNvPr>
          <p:cNvGrpSpPr/>
          <p:nvPr/>
        </p:nvGrpSpPr>
        <p:grpSpPr>
          <a:xfrm>
            <a:off x="10226765" y="974571"/>
            <a:ext cx="577195" cy="401084"/>
            <a:chOff x="8281987" y="1734858"/>
            <a:chExt cx="577195" cy="401084"/>
          </a:xfrm>
        </p:grpSpPr>
        <p:grpSp>
          <p:nvGrpSpPr>
            <p:cNvPr id="183" name="Graphic 1">
              <a:extLst>
                <a:ext uri="{FF2B5EF4-FFF2-40B4-BE49-F238E27FC236}">
                  <a16:creationId xmlns:a16="http://schemas.microsoft.com/office/drawing/2014/main" id="{0394CEA4-854E-4111-A7E9-F637F6143DE3}"/>
                </a:ext>
              </a:extLst>
            </p:cNvPr>
            <p:cNvGrpSpPr>
              <a:grpSpLocks noChangeAspect="1"/>
            </p:cNvGrpSpPr>
            <p:nvPr/>
          </p:nvGrpSpPr>
          <p:grpSpPr>
            <a:xfrm flipH="1">
              <a:off x="8561285" y="1801586"/>
              <a:ext cx="297897" cy="333020"/>
              <a:chOff x="8862384" y="6890607"/>
              <a:chExt cx="353951" cy="395683"/>
            </a:xfrm>
            <a:solidFill>
              <a:schemeClr val="accent1"/>
            </a:solidFill>
          </p:grpSpPr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723EAC35-FCEB-4E0A-B85F-C3A40C444167}"/>
                  </a:ext>
                </a:extLst>
              </p:cNvPr>
              <p:cNvSpPr/>
              <p:nvPr/>
            </p:nvSpPr>
            <p:spPr>
              <a:xfrm>
                <a:off x="8966560" y="6911318"/>
                <a:ext cx="249774" cy="374972"/>
              </a:xfrm>
              <a:custGeom>
                <a:avLst/>
                <a:gdLst>
                  <a:gd name="connsiteX0" fmla="*/ 249775 w 249774"/>
                  <a:gd name="connsiteY0" fmla="*/ 0 h 374972"/>
                  <a:gd name="connsiteX1" fmla="*/ 0 w 249774"/>
                  <a:gd name="connsiteY1" fmla="*/ 0 h 374972"/>
                  <a:gd name="connsiteX2" fmla="*/ 0 w 249774"/>
                  <a:gd name="connsiteY2" fmla="*/ 374972 h 374972"/>
                  <a:gd name="connsiteX3" fmla="*/ 249775 w 249774"/>
                  <a:gd name="connsiteY3" fmla="*/ 374972 h 374972"/>
                  <a:gd name="connsiteX4" fmla="*/ 249775 w 249774"/>
                  <a:gd name="connsiteY4" fmla="*/ 0 h 3749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774" h="374972">
                    <a:moveTo>
                      <a:pt x="249775" y="0"/>
                    </a:moveTo>
                    <a:lnTo>
                      <a:pt x="0" y="0"/>
                    </a:lnTo>
                    <a:lnTo>
                      <a:pt x="0" y="374972"/>
                    </a:lnTo>
                    <a:lnTo>
                      <a:pt x="249775" y="374972"/>
                    </a:lnTo>
                    <a:lnTo>
                      <a:pt x="249775" y="0"/>
                    </a:lnTo>
                    <a:close/>
                  </a:path>
                </a:pathLst>
              </a:custGeom>
              <a:solidFill>
                <a:srgbClr val="0078D4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id="{FE7E604C-7E3A-40BC-AFDD-57D897C39B2F}"/>
                  </a:ext>
                </a:extLst>
              </p:cNvPr>
              <p:cNvSpPr/>
              <p:nvPr/>
            </p:nvSpPr>
            <p:spPr>
              <a:xfrm>
                <a:off x="9008293" y="6890607"/>
                <a:ext cx="166619" cy="41732"/>
              </a:xfrm>
              <a:custGeom>
                <a:avLst/>
                <a:gdLst>
                  <a:gd name="connsiteX0" fmla="*/ 166620 w 166619"/>
                  <a:gd name="connsiteY0" fmla="*/ 0 h 41732"/>
                  <a:gd name="connsiteX1" fmla="*/ 0 w 166619"/>
                  <a:gd name="connsiteY1" fmla="*/ 0 h 41732"/>
                  <a:gd name="connsiteX2" fmla="*/ 0 w 166619"/>
                  <a:gd name="connsiteY2" fmla="*/ 41732 h 41732"/>
                  <a:gd name="connsiteX3" fmla="*/ 166620 w 166619"/>
                  <a:gd name="connsiteY3" fmla="*/ 41732 h 41732"/>
                  <a:gd name="connsiteX4" fmla="*/ 166620 w 166619"/>
                  <a:gd name="connsiteY4" fmla="*/ 0 h 41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6619" h="41732">
                    <a:moveTo>
                      <a:pt x="166620" y="0"/>
                    </a:moveTo>
                    <a:lnTo>
                      <a:pt x="0" y="0"/>
                    </a:lnTo>
                    <a:lnTo>
                      <a:pt x="0" y="41732"/>
                    </a:lnTo>
                    <a:lnTo>
                      <a:pt x="166620" y="41732"/>
                    </a:lnTo>
                    <a:lnTo>
                      <a:pt x="166620" y="0"/>
                    </a:lnTo>
                    <a:close/>
                  </a:path>
                </a:pathLst>
              </a:custGeom>
              <a:solidFill>
                <a:srgbClr val="50E6FF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328B4EEE-D675-4A68-A0B7-86BF05E7481D}"/>
                  </a:ext>
                </a:extLst>
              </p:cNvPr>
              <p:cNvSpPr/>
              <p:nvPr/>
            </p:nvSpPr>
            <p:spPr>
              <a:xfrm>
                <a:off x="8862384" y="6964267"/>
                <a:ext cx="321405" cy="321405"/>
              </a:xfrm>
              <a:custGeom>
                <a:avLst/>
                <a:gdLst>
                  <a:gd name="connsiteX0" fmla="*/ 263686 w 321405"/>
                  <a:gd name="connsiteY0" fmla="*/ 113671 h 321405"/>
                  <a:gd name="connsiteX1" fmla="*/ 208043 w 321405"/>
                  <a:gd name="connsiteY1" fmla="*/ 58028 h 321405"/>
                  <a:gd name="connsiteX2" fmla="*/ 258122 w 321405"/>
                  <a:gd name="connsiteY2" fmla="*/ 7950 h 321405"/>
                  <a:gd name="connsiteX3" fmla="*/ 199079 w 321405"/>
                  <a:gd name="connsiteY3" fmla="*/ 1767 h 321405"/>
                  <a:gd name="connsiteX4" fmla="*/ 146527 w 321405"/>
                  <a:gd name="connsiteY4" fmla="*/ 29279 h 321405"/>
                  <a:gd name="connsiteX5" fmla="*/ 117778 w 321405"/>
                  <a:gd name="connsiteY5" fmla="*/ 81213 h 321405"/>
                  <a:gd name="connsiteX6" fmla="*/ 122415 w 321405"/>
                  <a:gd name="connsiteY6" fmla="*/ 140256 h 321405"/>
                  <a:gd name="connsiteX7" fmla="*/ 12056 w 321405"/>
                  <a:gd name="connsiteY7" fmla="*/ 250615 h 321405"/>
                  <a:gd name="connsiteX8" fmla="*/ 0 w 321405"/>
                  <a:gd name="connsiteY8" fmla="*/ 279982 h 321405"/>
                  <a:gd name="connsiteX9" fmla="*/ 12056 w 321405"/>
                  <a:gd name="connsiteY9" fmla="*/ 309349 h 321405"/>
                  <a:gd name="connsiteX10" fmla="*/ 41424 w 321405"/>
                  <a:gd name="connsiteY10" fmla="*/ 321405 h 321405"/>
                  <a:gd name="connsiteX11" fmla="*/ 70791 w 321405"/>
                  <a:gd name="connsiteY11" fmla="*/ 309349 h 321405"/>
                  <a:gd name="connsiteX12" fmla="*/ 181149 w 321405"/>
                  <a:gd name="connsiteY12" fmla="*/ 198991 h 321405"/>
                  <a:gd name="connsiteX13" fmla="*/ 240193 w 321405"/>
                  <a:gd name="connsiteY13" fmla="*/ 203627 h 321405"/>
                  <a:gd name="connsiteX14" fmla="*/ 292126 w 321405"/>
                  <a:gd name="connsiteY14" fmla="*/ 174879 h 321405"/>
                  <a:gd name="connsiteX15" fmla="*/ 319639 w 321405"/>
                  <a:gd name="connsiteY15" fmla="*/ 122327 h 321405"/>
                  <a:gd name="connsiteX16" fmla="*/ 313456 w 321405"/>
                  <a:gd name="connsiteY16" fmla="*/ 63283 h 321405"/>
                  <a:gd name="connsiteX17" fmla="*/ 263686 w 321405"/>
                  <a:gd name="connsiteY17" fmla="*/ 113671 h 321405"/>
                  <a:gd name="connsiteX18" fmla="*/ 56262 w 321405"/>
                  <a:gd name="connsiteY18" fmla="*/ 295129 h 321405"/>
                  <a:gd name="connsiteX19" fmla="*/ 45751 w 321405"/>
                  <a:gd name="connsiteY19" fmla="*/ 300694 h 321405"/>
                  <a:gd name="connsiteX20" fmla="*/ 33695 w 321405"/>
                  <a:gd name="connsiteY20" fmla="*/ 299457 h 321405"/>
                  <a:gd name="connsiteX21" fmla="*/ 24422 w 321405"/>
                  <a:gd name="connsiteY21" fmla="*/ 291729 h 321405"/>
                  <a:gd name="connsiteX22" fmla="*/ 21021 w 321405"/>
                  <a:gd name="connsiteY22" fmla="*/ 280291 h 321405"/>
                  <a:gd name="connsiteX23" fmla="*/ 24422 w 321405"/>
                  <a:gd name="connsiteY23" fmla="*/ 268853 h 321405"/>
                  <a:gd name="connsiteX24" fmla="*/ 33695 w 321405"/>
                  <a:gd name="connsiteY24" fmla="*/ 261125 h 321405"/>
                  <a:gd name="connsiteX25" fmla="*/ 45751 w 321405"/>
                  <a:gd name="connsiteY25" fmla="*/ 259889 h 321405"/>
                  <a:gd name="connsiteX26" fmla="*/ 56262 w 321405"/>
                  <a:gd name="connsiteY26" fmla="*/ 265453 h 321405"/>
                  <a:gd name="connsiteX27" fmla="*/ 62444 w 321405"/>
                  <a:gd name="connsiteY27" fmla="*/ 280291 h 321405"/>
                  <a:gd name="connsiteX28" fmla="*/ 56262 w 321405"/>
                  <a:gd name="connsiteY28" fmla="*/ 295129 h 321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321405" h="321405">
                    <a:moveTo>
                      <a:pt x="263686" y="113671"/>
                    </a:moveTo>
                    <a:lnTo>
                      <a:pt x="208043" y="58028"/>
                    </a:lnTo>
                    <a:lnTo>
                      <a:pt x="258122" y="7950"/>
                    </a:lnTo>
                    <a:cubicBezTo>
                      <a:pt x="239574" y="221"/>
                      <a:pt x="218863" y="-1943"/>
                      <a:pt x="199079" y="1767"/>
                    </a:cubicBezTo>
                    <a:cubicBezTo>
                      <a:pt x="179294" y="5477"/>
                      <a:pt x="161056" y="15060"/>
                      <a:pt x="146527" y="29279"/>
                    </a:cubicBezTo>
                    <a:cubicBezTo>
                      <a:pt x="131998" y="43499"/>
                      <a:pt x="122105" y="61429"/>
                      <a:pt x="117778" y="81213"/>
                    </a:cubicBezTo>
                    <a:cubicBezTo>
                      <a:pt x="113451" y="100997"/>
                      <a:pt x="114996" y="121399"/>
                      <a:pt x="122415" y="140256"/>
                    </a:cubicBezTo>
                    <a:lnTo>
                      <a:pt x="12056" y="250615"/>
                    </a:lnTo>
                    <a:cubicBezTo>
                      <a:pt x="4328" y="258343"/>
                      <a:pt x="0" y="269163"/>
                      <a:pt x="0" y="279982"/>
                    </a:cubicBezTo>
                    <a:cubicBezTo>
                      <a:pt x="0" y="291111"/>
                      <a:pt x="4328" y="301621"/>
                      <a:pt x="12056" y="309349"/>
                    </a:cubicBezTo>
                    <a:cubicBezTo>
                      <a:pt x="19785" y="317077"/>
                      <a:pt x="30604" y="321405"/>
                      <a:pt x="41424" y="321405"/>
                    </a:cubicBezTo>
                    <a:cubicBezTo>
                      <a:pt x="52552" y="321405"/>
                      <a:pt x="63063" y="317077"/>
                      <a:pt x="70791" y="309349"/>
                    </a:cubicBezTo>
                    <a:lnTo>
                      <a:pt x="181149" y="198991"/>
                    </a:lnTo>
                    <a:cubicBezTo>
                      <a:pt x="200006" y="206410"/>
                      <a:pt x="220408" y="207955"/>
                      <a:pt x="240193" y="203627"/>
                    </a:cubicBezTo>
                    <a:cubicBezTo>
                      <a:pt x="259977" y="199300"/>
                      <a:pt x="277906" y="189408"/>
                      <a:pt x="292126" y="174879"/>
                    </a:cubicBezTo>
                    <a:cubicBezTo>
                      <a:pt x="306346" y="160350"/>
                      <a:pt x="315620" y="142111"/>
                      <a:pt x="319639" y="122327"/>
                    </a:cubicBezTo>
                    <a:cubicBezTo>
                      <a:pt x="323348" y="102543"/>
                      <a:pt x="321184" y="82140"/>
                      <a:pt x="313456" y="63283"/>
                    </a:cubicBezTo>
                    <a:lnTo>
                      <a:pt x="263686" y="113671"/>
                    </a:lnTo>
                    <a:close/>
                    <a:moveTo>
                      <a:pt x="56262" y="295129"/>
                    </a:moveTo>
                    <a:cubicBezTo>
                      <a:pt x="53479" y="297911"/>
                      <a:pt x="49770" y="300075"/>
                      <a:pt x="45751" y="300694"/>
                    </a:cubicBezTo>
                    <a:cubicBezTo>
                      <a:pt x="41732" y="301312"/>
                      <a:pt x="37405" y="301003"/>
                      <a:pt x="33695" y="299457"/>
                    </a:cubicBezTo>
                    <a:cubicBezTo>
                      <a:pt x="29986" y="297911"/>
                      <a:pt x="26585" y="295129"/>
                      <a:pt x="24422" y="291729"/>
                    </a:cubicBezTo>
                    <a:cubicBezTo>
                      <a:pt x="22258" y="288328"/>
                      <a:pt x="21021" y="284310"/>
                      <a:pt x="21021" y="280291"/>
                    </a:cubicBezTo>
                    <a:cubicBezTo>
                      <a:pt x="21021" y="276272"/>
                      <a:pt x="22258" y="272254"/>
                      <a:pt x="24422" y="268853"/>
                    </a:cubicBezTo>
                    <a:cubicBezTo>
                      <a:pt x="26585" y="265453"/>
                      <a:pt x="29986" y="262671"/>
                      <a:pt x="33695" y="261125"/>
                    </a:cubicBezTo>
                    <a:cubicBezTo>
                      <a:pt x="37405" y="259580"/>
                      <a:pt x="41732" y="259270"/>
                      <a:pt x="45751" y="259889"/>
                    </a:cubicBezTo>
                    <a:cubicBezTo>
                      <a:pt x="49770" y="260816"/>
                      <a:pt x="53479" y="262671"/>
                      <a:pt x="56262" y="265453"/>
                    </a:cubicBezTo>
                    <a:cubicBezTo>
                      <a:pt x="60280" y="269472"/>
                      <a:pt x="62444" y="274727"/>
                      <a:pt x="62444" y="280291"/>
                    </a:cubicBezTo>
                    <a:cubicBezTo>
                      <a:pt x="62444" y="285855"/>
                      <a:pt x="60280" y="291111"/>
                      <a:pt x="56262" y="295129"/>
                    </a:cubicBezTo>
                    <a:close/>
                  </a:path>
                </a:pathLst>
              </a:custGeom>
              <a:solidFill>
                <a:schemeClr val="tx1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</p:grp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2AD46E47-3975-4C79-A245-85F039A4CC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1987" y="1734858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88" name="Rectangle 187">
            <a:extLst>
              <a:ext uri="{FF2B5EF4-FFF2-40B4-BE49-F238E27FC236}">
                <a16:creationId xmlns:a16="http://schemas.microsoft.com/office/drawing/2014/main" id="{90ED8A67-84C6-44DA-A053-8849DCA07C4A}"/>
              </a:ext>
            </a:extLst>
          </p:cNvPr>
          <p:cNvSpPr/>
          <p:nvPr/>
        </p:nvSpPr>
        <p:spPr>
          <a:xfrm>
            <a:off x="9928070" y="2167691"/>
            <a:ext cx="105820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Analyst</a:t>
            </a:r>
          </a:p>
        </p:txBody>
      </p: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FBEAA11C-EDE3-44D6-9BB0-6F3A91DD1269}"/>
              </a:ext>
            </a:extLst>
          </p:cNvPr>
          <p:cNvGrpSpPr/>
          <p:nvPr/>
        </p:nvGrpSpPr>
        <p:grpSpPr>
          <a:xfrm>
            <a:off x="10224391" y="1735655"/>
            <a:ext cx="537713" cy="401084"/>
            <a:chOff x="11151812" y="1747156"/>
            <a:chExt cx="537713" cy="401084"/>
          </a:xfrm>
        </p:grpSpPr>
        <p:sp>
          <p:nvSpPr>
            <p:cNvPr id="190" name="Freeform 485">
              <a:extLst>
                <a:ext uri="{FF2B5EF4-FFF2-40B4-BE49-F238E27FC236}">
                  <a16:creationId xmlns:a16="http://schemas.microsoft.com/office/drawing/2014/main" id="{B1CEFC2A-EA20-489C-BAFD-0DBE74481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322639" y="1821338"/>
              <a:ext cx="366886" cy="276999"/>
            </a:xfrm>
            <a:custGeom>
              <a:avLst/>
              <a:gdLst>
                <a:gd name="connsiteX0" fmla="*/ 1765758 w 7620000"/>
                <a:gd name="connsiteY0" fmla="*/ 3905250 h 5753101"/>
                <a:gd name="connsiteX1" fmla="*/ 2193023 w 7620000"/>
                <a:gd name="connsiteY1" fmla="*/ 4332515 h 5753101"/>
                <a:gd name="connsiteX2" fmla="*/ 2193022 w 7620000"/>
                <a:gd name="connsiteY2" fmla="*/ 5325836 h 5753101"/>
                <a:gd name="connsiteX3" fmla="*/ 1765757 w 7620000"/>
                <a:gd name="connsiteY3" fmla="*/ 5753101 h 5753101"/>
                <a:gd name="connsiteX4" fmla="*/ 1765758 w 7620000"/>
                <a:gd name="connsiteY4" fmla="*/ 5753100 h 5753101"/>
                <a:gd name="connsiteX5" fmla="*/ 1338493 w 7620000"/>
                <a:gd name="connsiteY5" fmla="*/ 5325835 h 5753101"/>
                <a:gd name="connsiteX6" fmla="*/ 1338493 w 7620000"/>
                <a:gd name="connsiteY6" fmla="*/ 4332515 h 5753101"/>
                <a:gd name="connsiteX7" fmla="*/ 1765758 w 7620000"/>
                <a:gd name="connsiteY7" fmla="*/ 3905250 h 5753101"/>
                <a:gd name="connsiteX8" fmla="*/ 4501698 w 7620000"/>
                <a:gd name="connsiteY8" fmla="*/ 2990850 h 5753101"/>
                <a:gd name="connsiteX9" fmla="*/ 4928963 w 7620000"/>
                <a:gd name="connsiteY9" fmla="*/ 3418115 h 5753101"/>
                <a:gd name="connsiteX10" fmla="*/ 4928962 w 7620000"/>
                <a:gd name="connsiteY10" fmla="*/ 5325836 h 5753101"/>
                <a:gd name="connsiteX11" fmla="*/ 4501697 w 7620000"/>
                <a:gd name="connsiteY11" fmla="*/ 5753101 h 5753101"/>
                <a:gd name="connsiteX12" fmla="*/ 4501698 w 7620000"/>
                <a:gd name="connsiteY12" fmla="*/ 5753100 h 5753101"/>
                <a:gd name="connsiteX13" fmla="*/ 4074433 w 7620000"/>
                <a:gd name="connsiteY13" fmla="*/ 5325835 h 5753101"/>
                <a:gd name="connsiteX14" fmla="*/ 4074433 w 7620000"/>
                <a:gd name="connsiteY14" fmla="*/ 3418115 h 5753101"/>
                <a:gd name="connsiteX15" fmla="*/ 4501698 w 7620000"/>
                <a:gd name="connsiteY15" fmla="*/ 2990850 h 5753101"/>
                <a:gd name="connsiteX16" fmla="*/ 3133728 w 7620000"/>
                <a:gd name="connsiteY16" fmla="*/ 2352675 h 5753101"/>
                <a:gd name="connsiteX17" fmla="*/ 3560993 w 7620000"/>
                <a:gd name="connsiteY17" fmla="*/ 2779940 h 5753101"/>
                <a:gd name="connsiteX18" fmla="*/ 3560992 w 7620000"/>
                <a:gd name="connsiteY18" fmla="*/ 5325836 h 5753101"/>
                <a:gd name="connsiteX19" fmla="*/ 3133727 w 7620000"/>
                <a:gd name="connsiteY19" fmla="*/ 5753101 h 5753101"/>
                <a:gd name="connsiteX20" fmla="*/ 3133728 w 7620000"/>
                <a:gd name="connsiteY20" fmla="*/ 5753100 h 5753101"/>
                <a:gd name="connsiteX21" fmla="*/ 2706463 w 7620000"/>
                <a:gd name="connsiteY21" fmla="*/ 5325835 h 5753101"/>
                <a:gd name="connsiteX22" fmla="*/ 2706463 w 7620000"/>
                <a:gd name="connsiteY22" fmla="*/ 2779940 h 5753101"/>
                <a:gd name="connsiteX23" fmla="*/ 3133728 w 7620000"/>
                <a:gd name="connsiteY23" fmla="*/ 2352675 h 5753101"/>
                <a:gd name="connsiteX24" fmla="*/ 5846990 w 7620000"/>
                <a:gd name="connsiteY24" fmla="*/ 1247321 h 5753101"/>
                <a:gd name="connsiteX25" fmla="*/ 6274255 w 7620000"/>
                <a:gd name="connsiteY25" fmla="*/ 1674586 h 5753101"/>
                <a:gd name="connsiteX26" fmla="*/ 6274254 w 7620000"/>
                <a:gd name="connsiteY26" fmla="*/ 5325836 h 5753101"/>
                <a:gd name="connsiteX27" fmla="*/ 5846989 w 7620000"/>
                <a:gd name="connsiteY27" fmla="*/ 5753101 h 5753101"/>
                <a:gd name="connsiteX28" fmla="*/ 5846990 w 7620000"/>
                <a:gd name="connsiteY28" fmla="*/ 5753100 h 5753101"/>
                <a:gd name="connsiteX29" fmla="*/ 5419725 w 7620000"/>
                <a:gd name="connsiteY29" fmla="*/ 5325835 h 5753101"/>
                <a:gd name="connsiteX30" fmla="*/ 5419725 w 7620000"/>
                <a:gd name="connsiteY30" fmla="*/ 1674586 h 5753101"/>
                <a:gd name="connsiteX31" fmla="*/ 5846990 w 7620000"/>
                <a:gd name="connsiteY31" fmla="*/ 1247321 h 5753101"/>
                <a:gd name="connsiteX32" fmla="*/ 946184 w 7620000"/>
                <a:gd name="connsiteY32" fmla="*/ 0 h 5753101"/>
                <a:gd name="connsiteX33" fmla="*/ 6673816 w 7620000"/>
                <a:gd name="connsiteY33" fmla="*/ 0 h 5753101"/>
                <a:gd name="connsiteX34" fmla="*/ 7620000 w 7620000"/>
                <a:gd name="connsiteY34" fmla="*/ 946185 h 5753101"/>
                <a:gd name="connsiteX35" fmla="*/ 7620000 w 7620000"/>
                <a:gd name="connsiteY35" fmla="*/ 3987766 h 5753101"/>
                <a:gd name="connsiteX36" fmla="*/ 6673816 w 7620000"/>
                <a:gd name="connsiteY36" fmla="*/ 4933950 h 5753101"/>
                <a:gd name="connsiteX37" fmla="*/ 6572250 w 7620000"/>
                <a:gd name="connsiteY37" fmla="*/ 4933950 h 5753101"/>
                <a:gd name="connsiteX38" fmla="*/ 6572250 w 7620000"/>
                <a:gd name="connsiteY38" fmla="*/ 4613702 h 5753101"/>
                <a:gd name="connsiteX39" fmla="*/ 6711353 w 7620000"/>
                <a:gd name="connsiteY39" fmla="*/ 4613702 h 5753101"/>
                <a:gd name="connsiteX40" fmla="*/ 7324725 w 7620000"/>
                <a:gd name="connsiteY40" fmla="*/ 4000330 h 5753101"/>
                <a:gd name="connsiteX41" fmla="*/ 7324725 w 7620000"/>
                <a:gd name="connsiteY41" fmla="*/ 918172 h 5753101"/>
                <a:gd name="connsiteX42" fmla="*/ 6711353 w 7620000"/>
                <a:gd name="connsiteY42" fmla="*/ 304800 h 5753101"/>
                <a:gd name="connsiteX43" fmla="*/ 937223 w 7620000"/>
                <a:gd name="connsiteY43" fmla="*/ 304800 h 5753101"/>
                <a:gd name="connsiteX44" fmla="*/ 323850 w 7620000"/>
                <a:gd name="connsiteY44" fmla="*/ 918172 h 5753101"/>
                <a:gd name="connsiteX45" fmla="*/ 323850 w 7620000"/>
                <a:gd name="connsiteY45" fmla="*/ 4000330 h 5753101"/>
                <a:gd name="connsiteX46" fmla="*/ 937223 w 7620000"/>
                <a:gd name="connsiteY46" fmla="*/ 4613702 h 5753101"/>
                <a:gd name="connsiteX47" fmla="*/ 1076325 w 7620000"/>
                <a:gd name="connsiteY47" fmla="*/ 4613702 h 5753101"/>
                <a:gd name="connsiteX48" fmla="*/ 1076325 w 7620000"/>
                <a:gd name="connsiteY48" fmla="*/ 4933950 h 5753101"/>
                <a:gd name="connsiteX49" fmla="*/ 946184 w 7620000"/>
                <a:gd name="connsiteY49" fmla="*/ 4933950 h 5753101"/>
                <a:gd name="connsiteX50" fmla="*/ 0 w 7620000"/>
                <a:gd name="connsiteY50" fmla="*/ 3987766 h 5753101"/>
                <a:gd name="connsiteX51" fmla="*/ 0 w 7620000"/>
                <a:gd name="connsiteY51" fmla="*/ 946185 h 5753101"/>
                <a:gd name="connsiteX52" fmla="*/ 946184 w 7620000"/>
                <a:gd name="connsiteY52" fmla="*/ 0 h 5753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7620000" h="5753101">
                  <a:moveTo>
                    <a:pt x="1765758" y="3905250"/>
                  </a:moveTo>
                  <a:cubicBezTo>
                    <a:pt x="2001730" y="3905250"/>
                    <a:pt x="2193023" y="4096543"/>
                    <a:pt x="2193023" y="4332515"/>
                  </a:cubicBezTo>
                  <a:cubicBezTo>
                    <a:pt x="2193023" y="4663622"/>
                    <a:pt x="2193022" y="4994729"/>
                    <a:pt x="2193022" y="5325836"/>
                  </a:cubicBezTo>
                  <a:cubicBezTo>
                    <a:pt x="2193022" y="5561808"/>
                    <a:pt x="2001729" y="5753101"/>
                    <a:pt x="1765757" y="5753101"/>
                  </a:cubicBezTo>
                  <a:lnTo>
                    <a:pt x="1765758" y="5753100"/>
                  </a:lnTo>
                  <a:cubicBezTo>
                    <a:pt x="1529786" y="5753100"/>
                    <a:pt x="1338493" y="5561807"/>
                    <a:pt x="1338493" y="5325835"/>
                  </a:cubicBezTo>
                  <a:lnTo>
                    <a:pt x="1338493" y="4332515"/>
                  </a:lnTo>
                  <a:cubicBezTo>
                    <a:pt x="1338493" y="4096543"/>
                    <a:pt x="1529786" y="3905250"/>
                    <a:pt x="1765758" y="3905250"/>
                  </a:cubicBezTo>
                  <a:close/>
                  <a:moveTo>
                    <a:pt x="4501698" y="2990850"/>
                  </a:moveTo>
                  <a:cubicBezTo>
                    <a:pt x="4737670" y="2990850"/>
                    <a:pt x="4928963" y="3182143"/>
                    <a:pt x="4928963" y="3418115"/>
                  </a:cubicBezTo>
                  <a:cubicBezTo>
                    <a:pt x="4928963" y="4054022"/>
                    <a:pt x="4928962" y="4689929"/>
                    <a:pt x="4928962" y="5325836"/>
                  </a:cubicBezTo>
                  <a:cubicBezTo>
                    <a:pt x="4928962" y="5561808"/>
                    <a:pt x="4737669" y="5753101"/>
                    <a:pt x="4501697" y="5753101"/>
                  </a:cubicBezTo>
                  <a:lnTo>
                    <a:pt x="4501698" y="5753100"/>
                  </a:lnTo>
                  <a:cubicBezTo>
                    <a:pt x="4265726" y="5753100"/>
                    <a:pt x="4074433" y="5561807"/>
                    <a:pt x="4074433" y="5325835"/>
                  </a:cubicBezTo>
                  <a:lnTo>
                    <a:pt x="4074433" y="3418115"/>
                  </a:lnTo>
                  <a:cubicBezTo>
                    <a:pt x="4074433" y="3182143"/>
                    <a:pt x="4265726" y="2990850"/>
                    <a:pt x="4501698" y="2990850"/>
                  </a:cubicBezTo>
                  <a:close/>
                  <a:moveTo>
                    <a:pt x="3133728" y="2352675"/>
                  </a:moveTo>
                  <a:cubicBezTo>
                    <a:pt x="3369700" y="2352675"/>
                    <a:pt x="3560993" y="2543968"/>
                    <a:pt x="3560993" y="2779940"/>
                  </a:cubicBezTo>
                  <a:cubicBezTo>
                    <a:pt x="3560993" y="3628572"/>
                    <a:pt x="3560992" y="4477204"/>
                    <a:pt x="3560992" y="5325836"/>
                  </a:cubicBezTo>
                  <a:cubicBezTo>
                    <a:pt x="3560992" y="5561808"/>
                    <a:pt x="3369699" y="5753101"/>
                    <a:pt x="3133727" y="5753101"/>
                  </a:cubicBezTo>
                  <a:lnTo>
                    <a:pt x="3133728" y="5753100"/>
                  </a:lnTo>
                  <a:cubicBezTo>
                    <a:pt x="2897756" y="5753100"/>
                    <a:pt x="2706463" y="5561807"/>
                    <a:pt x="2706463" y="5325835"/>
                  </a:cubicBezTo>
                  <a:lnTo>
                    <a:pt x="2706463" y="2779940"/>
                  </a:lnTo>
                  <a:cubicBezTo>
                    <a:pt x="2706463" y="2543968"/>
                    <a:pt x="2897756" y="2352675"/>
                    <a:pt x="3133728" y="2352675"/>
                  </a:cubicBezTo>
                  <a:close/>
                  <a:moveTo>
                    <a:pt x="5846990" y="1247321"/>
                  </a:moveTo>
                  <a:cubicBezTo>
                    <a:pt x="6082962" y="1247321"/>
                    <a:pt x="6274255" y="1438614"/>
                    <a:pt x="6274255" y="1674586"/>
                  </a:cubicBezTo>
                  <a:cubicBezTo>
                    <a:pt x="6274255" y="2891669"/>
                    <a:pt x="6274254" y="4108753"/>
                    <a:pt x="6274254" y="5325836"/>
                  </a:cubicBezTo>
                  <a:cubicBezTo>
                    <a:pt x="6274254" y="5561808"/>
                    <a:pt x="6082961" y="5753101"/>
                    <a:pt x="5846989" y="5753101"/>
                  </a:cubicBezTo>
                  <a:lnTo>
                    <a:pt x="5846990" y="5753100"/>
                  </a:lnTo>
                  <a:cubicBezTo>
                    <a:pt x="5611018" y="5753100"/>
                    <a:pt x="5419725" y="5561807"/>
                    <a:pt x="5419725" y="5325835"/>
                  </a:cubicBezTo>
                  <a:lnTo>
                    <a:pt x="5419725" y="1674586"/>
                  </a:lnTo>
                  <a:cubicBezTo>
                    <a:pt x="5419725" y="1438614"/>
                    <a:pt x="5611018" y="1247321"/>
                    <a:pt x="5846990" y="1247321"/>
                  </a:cubicBezTo>
                  <a:close/>
                  <a:moveTo>
                    <a:pt x="946184" y="0"/>
                  </a:moveTo>
                  <a:lnTo>
                    <a:pt x="6673816" y="0"/>
                  </a:lnTo>
                  <a:cubicBezTo>
                    <a:pt x="7196379" y="0"/>
                    <a:pt x="7620000" y="423621"/>
                    <a:pt x="7620000" y="946185"/>
                  </a:cubicBezTo>
                  <a:lnTo>
                    <a:pt x="7620000" y="3987766"/>
                  </a:lnTo>
                  <a:cubicBezTo>
                    <a:pt x="7620000" y="4510329"/>
                    <a:pt x="7196379" y="4933950"/>
                    <a:pt x="6673816" y="4933950"/>
                  </a:cubicBezTo>
                  <a:lnTo>
                    <a:pt x="6572250" y="4933950"/>
                  </a:lnTo>
                  <a:lnTo>
                    <a:pt x="6572250" y="4613702"/>
                  </a:lnTo>
                  <a:lnTo>
                    <a:pt x="6711353" y="4613702"/>
                  </a:lnTo>
                  <a:cubicBezTo>
                    <a:pt x="7050109" y="4613702"/>
                    <a:pt x="7324725" y="4339086"/>
                    <a:pt x="7324725" y="4000330"/>
                  </a:cubicBezTo>
                  <a:lnTo>
                    <a:pt x="7324725" y="918172"/>
                  </a:lnTo>
                  <a:cubicBezTo>
                    <a:pt x="7324725" y="579416"/>
                    <a:pt x="7050109" y="304800"/>
                    <a:pt x="6711353" y="304800"/>
                  </a:cubicBezTo>
                  <a:lnTo>
                    <a:pt x="937223" y="304800"/>
                  </a:lnTo>
                  <a:cubicBezTo>
                    <a:pt x="598466" y="304800"/>
                    <a:pt x="323850" y="579416"/>
                    <a:pt x="323850" y="918172"/>
                  </a:cubicBezTo>
                  <a:lnTo>
                    <a:pt x="323850" y="4000330"/>
                  </a:lnTo>
                  <a:cubicBezTo>
                    <a:pt x="323850" y="4339086"/>
                    <a:pt x="598466" y="4613702"/>
                    <a:pt x="937223" y="4613702"/>
                  </a:cubicBezTo>
                  <a:lnTo>
                    <a:pt x="1076325" y="4613702"/>
                  </a:lnTo>
                  <a:lnTo>
                    <a:pt x="1076325" y="4933950"/>
                  </a:lnTo>
                  <a:lnTo>
                    <a:pt x="946184" y="4933950"/>
                  </a:lnTo>
                  <a:cubicBezTo>
                    <a:pt x="423621" y="4933950"/>
                    <a:pt x="0" y="4510329"/>
                    <a:pt x="0" y="3987766"/>
                  </a:cubicBezTo>
                  <a:lnTo>
                    <a:pt x="0" y="946185"/>
                  </a:lnTo>
                  <a:cubicBezTo>
                    <a:pt x="0" y="423621"/>
                    <a:pt x="423621" y="0"/>
                    <a:pt x="946184" y="0"/>
                  </a:cubicBezTo>
                  <a:close/>
                </a:path>
              </a:pathLst>
            </a:custGeom>
            <a:solidFill>
              <a:srgbClr val="0070C0"/>
            </a:solidFill>
            <a:ln w="342900" cap="sq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050" b="1" dirty="0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6AC37389-89E3-46EB-9DED-BB0E14C27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51812" y="1747156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DD17C12-F34C-4944-94C2-7B629ECF66F3}"/>
              </a:ext>
            </a:extLst>
          </p:cNvPr>
          <p:cNvSpPr/>
          <p:nvPr/>
        </p:nvSpPr>
        <p:spPr>
          <a:xfrm>
            <a:off x="8908554" y="2163454"/>
            <a:ext cx="14150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Base level consumers</a:t>
            </a:r>
          </a:p>
        </p:txBody>
      </p:sp>
      <p:pic>
        <p:nvPicPr>
          <p:cNvPr id="193" name="Picture 192">
            <a:extLst>
              <a:ext uri="{FF2B5EF4-FFF2-40B4-BE49-F238E27FC236}">
                <a16:creationId xmlns:a16="http://schemas.microsoft.com/office/drawing/2014/main" id="{23EC5ACA-AA07-4EB6-81E9-1AE10DA72724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9476721" y="1622391"/>
            <a:ext cx="358443" cy="412942"/>
          </a:xfrm>
          <a:prstGeom prst="rect">
            <a:avLst/>
          </a:prstGeom>
        </p:spPr>
      </p:pic>
      <p:sp>
        <p:nvSpPr>
          <p:cNvPr id="194" name="Rectangle 193">
            <a:extLst>
              <a:ext uri="{FF2B5EF4-FFF2-40B4-BE49-F238E27FC236}">
                <a16:creationId xmlns:a16="http://schemas.microsoft.com/office/drawing/2014/main" id="{EB75DC73-2982-4770-B2CA-D088743286D4}"/>
              </a:ext>
            </a:extLst>
          </p:cNvPr>
          <p:cNvSpPr/>
          <p:nvPr/>
        </p:nvSpPr>
        <p:spPr>
          <a:xfrm>
            <a:off x="9376940" y="1604018"/>
            <a:ext cx="420953" cy="469948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sz="1050" b="1"/>
          </a:p>
        </p:txBody>
      </p:sp>
      <p:sp>
        <p:nvSpPr>
          <p:cNvPr id="195" name="Freeform: Shape 194">
            <a:extLst>
              <a:ext uri="{FF2B5EF4-FFF2-40B4-BE49-F238E27FC236}">
                <a16:creationId xmlns:a16="http://schemas.microsoft.com/office/drawing/2014/main" id="{515647EA-46AB-42F9-9CB0-4A01F6E659BC}"/>
              </a:ext>
            </a:extLst>
          </p:cNvPr>
          <p:cNvSpPr>
            <a:spLocks/>
          </p:cNvSpPr>
          <p:nvPr/>
        </p:nvSpPr>
        <p:spPr bwMode="auto">
          <a:xfrm>
            <a:off x="9316639" y="1731418"/>
            <a:ext cx="320867" cy="401084"/>
          </a:xfrm>
          <a:custGeom>
            <a:avLst/>
            <a:gdLst>
              <a:gd name="connsiteX0" fmla="*/ 123825 w 247650"/>
              <a:gd name="connsiteY0" fmla="*/ 169862 h 309562"/>
              <a:gd name="connsiteX1" fmla="*/ 247650 w 247650"/>
              <a:gd name="connsiteY1" fmla="*/ 293919 h 309562"/>
              <a:gd name="connsiteX2" fmla="*/ 247650 w 247650"/>
              <a:gd name="connsiteY2" fmla="*/ 309562 h 309562"/>
              <a:gd name="connsiteX3" fmla="*/ 0 w 247650"/>
              <a:gd name="connsiteY3" fmla="*/ 309562 h 309562"/>
              <a:gd name="connsiteX4" fmla="*/ 0 w 247650"/>
              <a:gd name="connsiteY4" fmla="*/ 293919 h 309562"/>
              <a:gd name="connsiteX5" fmla="*/ 123825 w 247650"/>
              <a:gd name="connsiteY5" fmla="*/ 169862 h 309562"/>
              <a:gd name="connsiteX6" fmla="*/ 123825 w 247650"/>
              <a:gd name="connsiteY6" fmla="*/ 0 h 309562"/>
              <a:gd name="connsiteX7" fmla="*/ 193675 w 247650"/>
              <a:gd name="connsiteY7" fmla="*/ 69850 h 309562"/>
              <a:gd name="connsiteX8" fmla="*/ 123825 w 247650"/>
              <a:gd name="connsiteY8" fmla="*/ 139700 h 309562"/>
              <a:gd name="connsiteX9" fmla="*/ 53975 w 247650"/>
              <a:gd name="connsiteY9" fmla="*/ 69850 h 309562"/>
              <a:gd name="connsiteX10" fmla="*/ 123825 w 247650"/>
              <a:gd name="connsiteY10" fmla="*/ 0 h 30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7650" h="309562">
                <a:moveTo>
                  <a:pt x="123825" y="169862"/>
                </a:moveTo>
                <a:cubicBezTo>
                  <a:pt x="192455" y="169862"/>
                  <a:pt x="247650" y="225524"/>
                  <a:pt x="247650" y="293919"/>
                </a:cubicBezTo>
                <a:cubicBezTo>
                  <a:pt x="247650" y="309562"/>
                  <a:pt x="247650" y="309562"/>
                  <a:pt x="247650" y="309562"/>
                </a:cubicBezTo>
                <a:cubicBezTo>
                  <a:pt x="0" y="309562"/>
                  <a:pt x="0" y="309562"/>
                  <a:pt x="0" y="309562"/>
                </a:cubicBezTo>
                <a:cubicBezTo>
                  <a:pt x="0" y="293919"/>
                  <a:pt x="0" y="293919"/>
                  <a:pt x="0" y="293919"/>
                </a:cubicBezTo>
                <a:cubicBezTo>
                  <a:pt x="0" y="225524"/>
                  <a:pt x="55558" y="169862"/>
                  <a:pt x="123825" y="169862"/>
                </a:cubicBezTo>
                <a:close/>
                <a:moveTo>
                  <a:pt x="123825" y="0"/>
                </a:moveTo>
                <a:cubicBezTo>
                  <a:pt x="162402" y="0"/>
                  <a:pt x="193675" y="31273"/>
                  <a:pt x="193675" y="69850"/>
                </a:cubicBezTo>
                <a:cubicBezTo>
                  <a:pt x="193675" y="108427"/>
                  <a:pt x="162402" y="139700"/>
                  <a:pt x="123825" y="139700"/>
                </a:cubicBezTo>
                <a:cubicBezTo>
                  <a:pt x="85248" y="139700"/>
                  <a:pt x="53975" y="108427"/>
                  <a:pt x="53975" y="69850"/>
                </a:cubicBezTo>
                <a:cubicBezTo>
                  <a:pt x="53975" y="31273"/>
                  <a:pt x="85248" y="0"/>
                  <a:pt x="123825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050" b="1"/>
          </a:p>
        </p:txBody>
      </p:sp>
      <p:pic>
        <p:nvPicPr>
          <p:cNvPr id="198" name="Picture 197">
            <a:extLst>
              <a:ext uri="{FF2B5EF4-FFF2-40B4-BE49-F238E27FC236}">
                <a16:creationId xmlns:a16="http://schemas.microsoft.com/office/drawing/2014/main" id="{A66A79CA-7BBD-4E61-B7A2-241913ECB6B9}"/>
              </a:ext>
            </a:extLst>
          </p:cNvPr>
          <p:cNvPicPr>
            <a:picLocks noChangeAspect="1"/>
          </p:cNvPicPr>
          <p:nvPr/>
        </p:nvPicPr>
        <p:blipFill rotWithShape="1">
          <a:blip r:embed="rId34"/>
          <a:srcRect b="17542"/>
          <a:stretch/>
        </p:blipFill>
        <p:spPr>
          <a:xfrm>
            <a:off x="9023410" y="529904"/>
            <a:ext cx="406006" cy="487369"/>
          </a:xfrm>
          <a:prstGeom prst="rect">
            <a:avLst/>
          </a:prstGeom>
        </p:spPr>
      </p:pic>
      <p:sp>
        <p:nvSpPr>
          <p:cNvPr id="200" name="Rectangle 199">
            <a:extLst>
              <a:ext uri="{FF2B5EF4-FFF2-40B4-BE49-F238E27FC236}">
                <a16:creationId xmlns:a16="http://schemas.microsoft.com/office/drawing/2014/main" id="{9B9864D4-E8FB-4802-BE25-688FFF249AE9}"/>
              </a:ext>
            </a:extLst>
          </p:cNvPr>
          <p:cNvSpPr/>
          <p:nvPr/>
        </p:nvSpPr>
        <p:spPr>
          <a:xfrm>
            <a:off x="8942890" y="914576"/>
            <a:ext cx="101121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Azure ML</a:t>
            </a:r>
          </a:p>
        </p:txBody>
      </p:sp>
      <p:sp>
        <p:nvSpPr>
          <p:cNvPr id="201" name="Freeform 485">
            <a:extLst>
              <a:ext uri="{FF2B5EF4-FFF2-40B4-BE49-F238E27FC236}">
                <a16:creationId xmlns:a16="http://schemas.microsoft.com/office/drawing/2014/main" id="{C25D7C4F-EF77-4C90-8961-9BAEEEC14755}"/>
              </a:ext>
            </a:extLst>
          </p:cNvPr>
          <p:cNvSpPr>
            <a:spLocks noChangeAspect="1"/>
          </p:cNvSpPr>
          <p:nvPr/>
        </p:nvSpPr>
        <p:spPr>
          <a:xfrm>
            <a:off x="10759556" y="597596"/>
            <a:ext cx="462035" cy="348836"/>
          </a:xfrm>
          <a:custGeom>
            <a:avLst/>
            <a:gdLst>
              <a:gd name="connsiteX0" fmla="*/ 1765758 w 7620000"/>
              <a:gd name="connsiteY0" fmla="*/ 3905250 h 5753101"/>
              <a:gd name="connsiteX1" fmla="*/ 2193023 w 7620000"/>
              <a:gd name="connsiteY1" fmla="*/ 4332515 h 5753101"/>
              <a:gd name="connsiteX2" fmla="*/ 2193022 w 7620000"/>
              <a:gd name="connsiteY2" fmla="*/ 5325836 h 5753101"/>
              <a:gd name="connsiteX3" fmla="*/ 1765757 w 7620000"/>
              <a:gd name="connsiteY3" fmla="*/ 5753101 h 5753101"/>
              <a:gd name="connsiteX4" fmla="*/ 1765758 w 7620000"/>
              <a:gd name="connsiteY4" fmla="*/ 5753100 h 5753101"/>
              <a:gd name="connsiteX5" fmla="*/ 1338493 w 7620000"/>
              <a:gd name="connsiteY5" fmla="*/ 5325835 h 5753101"/>
              <a:gd name="connsiteX6" fmla="*/ 1338493 w 7620000"/>
              <a:gd name="connsiteY6" fmla="*/ 4332515 h 5753101"/>
              <a:gd name="connsiteX7" fmla="*/ 1765758 w 7620000"/>
              <a:gd name="connsiteY7" fmla="*/ 3905250 h 5753101"/>
              <a:gd name="connsiteX8" fmla="*/ 4501698 w 7620000"/>
              <a:gd name="connsiteY8" fmla="*/ 2990850 h 5753101"/>
              <a:gd name="connsiteX9" fmla="*/ 4928963 w 7620000"/>
              <a:gd name="connsiteY9" fmla="*/ 3418115 h 5753101"/>
              <a:gd name="connsiteX10" fmla="*/ 4928962 w 7620000"/>
              <a:gd name="connsiteY10" fmla="*/ 5325836 h 5753101"/>
              <a:gd name="connsiteX11" fmla="*/ 4501697 w 7620000"/>
              <a:gd name="connsiteY11" fmla="*/ 5753101 h 5753101"/>
              <a:gd name="connsiteX12" fmla="*/ 4501698 w 7620000"/>
              <a:gd name="connsiteY12" fmla="*/ 5753100 h 5753101"/>
              <a:gd name="connsiteX13" fmla="*/ 4074433 w 7620000"/>
              <a:gd name="connsiteY13" fmla="*/ 5325835 h 5753101"/>
              <a:gd name="connsiteX14" fmla="*/ 4074433 w 7620000"/>
              <a:gd name="connsiteY14" fmla="*/ 3418115 h 5753101"/>
              <a:gd name="connsiteX15" fmla="*/ 4501698 w 7620000"/>
              <a:gd name="connsiteY15" fmla="*/ 2990850 h 5753101"/>
              <a:gd name="connsiteX16" fmla="*/ 3133728 w 7620000"/>
              <a:gd name="connsiteY16" fmla="*/ 2352675 h 5753101"/>
              <a:gd name="connsiteX17" fmla="*/ 3560993 w 7620000"/>
              <a:gd name="connsiteY17" fmla="*/ 2779940 h 5753101"/>
              <a:gd name="connsiteX18" fmla="*/ 3560992 w 7620000"/>
              <a:gd name="connsiteY18" fmla="*/ 5325836 h 5753101"/>
              <a:gd name="connsiteX19" fmla="*/ 3133727 w 7620000"/>
              <a:gd name="connsiteY19" fmla="*/ 5753101 h 5753101"/>
              <a:gd name="connsiteX20" fmla="*/ 3133728 w 7620000"/>
              <a:gd name="connsiteY20" fmla="*/ 5753100 h 5753101"/>
              <a:gd name="connsiteX21" fmla="*/ 2706463 w 7620000"/>
              <a:gd name="connsiteY21" fmla="*/ 5325835 h 5753101"/>
              <a:gd name="connsiteX22" fmla="*/ 2706463 w 7620000"/>
              <a:gd name="connsiteY22" fmla="*/ 2779940 h 5753101"/>
              <a:gd name="connsiteX23" fmla="*/ 3133728 w 7620000"/>
              <a:gd name="connsiteY23" fmla="*/ 2352675 h 5753101"/>
              <a:gd name="connsiteX24" fmla="*/ 5846990 w 7620000"/>
              <a:gd name="connsiteY24" fmla="*/ 1247321 h 5753101"/>
              <a:gd name="connsiteX25" fmla="*/ 6274255 w 7620000"/>
              <a:gd name="connsiteY25" fmla="*/ 1674586 h 5753101"/>
              <a:gd name="connsiteX26" fmla="*/ 6274254 w 7620000"/>
              <a:gd name="connsiteY26" fmla="*/ 5325836 h 5753101"/>
              <a:gd name="connsiteX27" fmla="*/ 5846989 w 7620000"/>
              <a:gd name="connsiteY27" fmla="*/ 5753101 h 5753101"/>
              <a:gd name="connsiteX28" fmla="*/ 5846990 w 7620000"/>
              <a:gd name="connsiteY28" fmla="*/ 5753100 h 5753101"/>
              <a:gd name="connsiteX29" fmla="*/ 5419725 w 7620000"/>
              <a:gd name="connsiteY29" fmla="*/ 5325835 h 5753101"/>
              <a:gd name="connsiteX30" fmla="*/ 5419725 w 7620000"/>
              <a:gd name="connsiteY30" fmla="*/ 1674586 h 5753101"/>
              <a:gd name="connsiteX31" fmla="*/ 5846990 w 7620000"/>
              <a:gd name="connsiteY31" fmla="*/ 1247321 h 5753101"/>
              <a:gd name="connsiteX32" fmla="*/ 946184 w 7620000"/>
              <a:gd name="connsiteY32" fmla="*/ 0 h 5753101"/>
              <a:gd name="connsiteX33" fmla="*/ 6673816 w 7620000"/>
              <a:gd name="connsiteY33" fmla="*/ 0 h 5753101"/>
              <a:gd name="connsiteX34" fmla="*/ 7620000 w 7620000"/>
              <a:gd name="connsiteY34" fmla="*/ 946185 h 5753101"/>
              <a:gd name="connsiteX35" fmla="*/ 7620000 w 7620000"/>
              <a:gd name="connsiteY35" fmla="*/ 3987766 h 5753101"/>
              <a:gd name="connsiteX36" fmla="*/ 6673816 w 7620000"/>
              <a:gd name="connsiteY36" fmla="*/ 4933950 h 5753101"/>
              <a:gd name="connsiteX37" fmla="*/ 6572250 w 7620000"/>
              <a:gd name="connsiteY37" fmla="*/ 4933950 h 5753101"/>
              <a:gd name="connsiteX38" fmla="*/ 6572250 w 7620000"/>
              <a:gd name="connsiteY38" fmla="*/ 4613702 h 5753101"/>
              <a:gd name="connsiteX39" fmla="*/ 6711353 w 7620000"/>
              <a:gd name="connsiteY39" fmla="*/ 4613702 h 5753101"/>
              <a:gd name="connsiteX40" fmla="*/ 7324725 w 7620000"/>
              <a:gd name="connsiteY40" fmla="*/ 4000330 h 5753101"/>
              <a:gd name="connsiteX41" fmla="*/ 7324725 w 7620000"/>
              <a:gd name="connsiteY41" fmla="*/ 918172 h 5753101"/>
              <a:gd name="connsiteX42" fmla="*/ 6711353 w 7620000"/>
              <a:gd name="connsiteY42" fmla="*/ 304800 h 5753101"/>
              <a:gd name="connsiteX43" fmla="*/ 937223 w 7620000"/>
              <a:gd name="connsiteY43" fmla="*/ 304800 h 5753101"/>
              <a:gd name="connsiteX44" fmla="*/ 323850 w 7620000"/>
              <a:gd name="connsiteY44" fmla="*/ 918172 h 5753101"/>
              <a:gd name="connsiteX45" fmla="*/ 323850 w 7620000"/>
              <a:gd name="connsiteY45" fmla="*/ 4000330 h 5753101"/>
              <a:gd name="connsiteX46" fmla="*/ 937223 w 7620000"/>
              <a:gd name="connsiteY46" fmla="*/ 4613702 h 5753101"/>
              <a:gd name="connsiteX47" fmla="*/ 1076325 w 7620000"/>
              <a:gd name="connsiteY47" fmla="*/ 4613702 h 5753101"/>
              <a:gd name="connsiteX48" fmla="*/ 1076325 w 7620000"/>
              <a:gd name="connsiteY48" fmla="*/ 4933950 h 5753101"/>
              <a:gd name="connsiteX49" fmla="*/ 946184 w 7620000"/>
              <a:gd name="connsiteY49" fmla="*/ 4933950 h 5753101"/>
              <a:gd name="connsiteX50" fmla="*/ 0 w 7620000"/>
              <a:gd name="connsiteY50" fmla="*/ 3987766 h 5753101"/>
              <a:gd name="connsiteX51" fmla="*/ 0 w 7620000"/>
              <a:gd name="connsiteY51" fmla="*/ 946185 h 5753101"/>
              <a:gd name="connsiteX52" fmla="*/ 946184 w 7620000"/>
              <a:gd name="connsiteY52" fmla="*/ 0 h 5753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7620000" h="5753101">
                <a:moveTo>
                  <a:pt x="1765758" y="3905250"/>
                </a:moveTo>
                <a:cubicBezTo>
                  <a:pt x="2001730" y="3905250"/>
                  <a:pt x="2193023" y="4096543"/>
                  <a:pt x="2193023" y="4332515"/>
                </a:cubicBezTo>
                <a:cubicBezTo>
                  <a:pt x="2193023" y="4663622"/>
                  <a:pt x="2193022" y="4994729"/>
                  <a:pt x="2193022" y="5325836"/>
                </a:cubicBezTo>
                <a:cubicBezTo>
                  <a:pt x="2193022" y="5561808"/>
                  <a:pt x="2001729" y="5753101"/>
                  <a:pt x="1765757" y="5753101"/>
                </a:cubicBezTo>
                <a:lnTo>
                  <a:pt x="1765758" y="5753100"/>
                </a:lnTo>
                <a:cubicBezTo>
                  <a:pt x="1529786" y="5753100"/>
                  <a:pt x="1338493" y="5561807"/>
                  <a:pt x="1338493" y="5325835"/>
                </a:cubicBezTo>
                <a:lnTo>
                  <a:pt x="1338493" y="4332515"/>
                </a:lnTo>
                <a:cubicBezTo>
                  <a:pt x="1338493" y="4096543"/>
                  <a:pt x="1529786" y="3905250"/>
                  <a:pt x="1765758" y="3905250"/>
                </a:cubicBezTo>
                <a:close/>
                <a:moveTo>
                  <a:pt x="4501698" y="2990850"/>
                </a:moveTo>
                <a:cubicBezTo>
                  <a:pt x="4737670" y="2990850"/>
                  <a:pt x="4928963" y="3182143"/>
                  <a:pt x="4928963" y="3418115"/>
                </a:cubicBezTo>
                <a:cubicBezTo>
                  <a:pt x="4928963" y="4054022"/>
                  <a:pt x="4928962" y="4689929"/>
                  <a:pt x="4928962" y="5325836"/>
                </a:cubicBezTo>
                <a:cubicBezTo>
                  <a:pt x="4928962" y="5561808"/>
                  <a:pt x="4737669" y="5753101"/>
                  <a:pt x="4501697" y="5753101"/>
                </a:cubicBezTo>
                <a:lnTo>
                  <a:pt x="4501698" y="5753100"/>
                </a:lnTo>
                <a:cubicBezTo>
                  <a:pt x="4265726" y="5753100"/>
                  <a:pt x="4074433" y="5561807"/>
                  <a:pt x="4074433" y="5325835"/>
                </a:cubicBezTo>
                <a:lnTo>
                  <a:pt x="4074433" y="3418115"/>
                </a:lnTo>
                <a:cubicBezTo>
                  <a:pt x="4074433" y="3182143"/>
                  <a:pt x="4265726" y="2990850"/>
                  <a:pt x="4501698" y="2990850"/>
                </a:cubicBezTo>
                <a:close/>
                <a:moveTo>
                  <a:pt x="3133728" y="2352675"/>
                </a:moveTo>
                <a:cubicBezTo>
                  <a:pt x="3369700" y="2352675"/>
                  <a:pt x="3560993" y="2543968"/>
                  <a:pt x="3560993" y="2779940"/>
                </a:cubicBezTo>
                <a:cubicBezTo>
                  <a:pt x="3560993" y="3628572"/>
                  <a:pt x="3560992" y="4477204"/>
                  <a:pt x="3560992" y="5325836"/>
                </a:cubicBezTo>
                <a:cubicBezTo>
                  <a:pt x="3560992" y="5561808"/>
                  <a:pt x="3369699" y="5753101"/>
                  <a:pt x="3133727" y="5753101"/>
                </a:cubicBezTo>
                <a:lnTo>
                  <a:pt x="3133728" y="5753100"/>
                </a:lnTo>
                <a:cubicBezTo>
                  <a:pt x="2897756" y="5753100"/>
                  <a:pt x="2706463" y="5561807"/>
                  <a:pt x="2706463" y="5325835"/>
                </a:cubicBezTo>
                <a:lnTo>
                  <a:pt x="2706463" y="2779940"/>
                </a:lnTo>
                <a:cubicBezTo>
                  <a:pt x="2706463" y="2543968"/>
                  <a:pt x="2897756" y="2352675"/>
                  <a:pt x="3133728" y="2352675"/>
                </a:cubicBezTo>
                <a:close/>
                <a:moveTo>
                  <a:pt x="5846990" y="1247321"/>
                </a:moveTo>
                <a:cubicBezTo>
                  <a:pt x="6082962" y="1247321"/>
                  <a:pt x="6274255" y="1438614"/>
                  <a:pt x="6274255" y="1674586"/>
                </a:cubicBezTo>
                <a:cubicBezTo>
                  <a:pt x="6274255" y="2891669"/>
                  <a:pt x="6274254" y="4108753"/>
                  <a:pt x="6274254" y="5325836"/>
                </a:cubicBezTo>
                <a:cubicBezTo>
                  <a:pt x="6274254" y="5561808"/>
                  <a:pt x="6082961" y="5753101"/>
                  <a:pt x="5846989" y="5753101"/>
                </a:cubicBezTo>
                <a:lnTo>
                  <a:pt x="5846990" y="5753100"/>
                </a:lnTo>
                <a:cubicBezTo>
                  <a:pt x="5611018" y="5753100"/>
                  <a:pt x="5419725" y="5561807"/>
                  <a:pt x="5419725" y="5325835"/>
                </a:cubicBezTo>
                <a:lnTo>
                  <a:pt x="5419725" y="1674586"/>
                </a:lnTo>
                <a:cubicBezTo>
                  <a:pt x="5419725" y="1438614"/>
                  <a:pt x="5611018" y="1247321"/>
                  <a:pt x="5846990" y="1247321"/>
                </a:cubicBezTo>
                <a:close/>
                <a:moveTo>
                  <a:pt x="946184" y="0"/>
                </a:moveTo>
                <a:lnTo>
                  <a:pt x="6673816" y="0"/>
                </a:lnTo>
                <a:cubicBezTo>
                  <a:pt x="7196379" y="0"/>
                  <a:pt x="7620000" y="423621"/>
                  <a:pt x="7620000" y="946185"/>
                </a:cubicBezTo>
                <a:lnTo>
                  <a:pt x="7620000" y="3987766"/>
                </a:lnTo>
                <a:cubicBezTo>
                  <a:pt x="7620000" y="4510329"/>
                  <a:pt x="7196379" y="4933950"/>
                  <a:pt x="6673816" y="4933950"/>
                </a:cubicBezTo>
                <a:lnTo>
                  <a:pt x="6572250" y="4933950"/>
                </a:lnTo>
                <a:lnTo>
                  <a:pt x="6572250" y="4613702"/>
                </a:lnTo>
                <a:lnTo>
                  <a:pt x="6711353" y="4613702"/>
                </a:lnTo>
                <a:cubicBezTo>
                  <a:pt x="7050109" y="4613702"/>
                  <a:pt x="7324725" y="4339086"/>
                  <a:pt x="7324725" y="4000330"/>
                </a:cubicBezTo>
                <a:lnTo>
                  <a:pt x="7324725" y="918172"/>
                </a:lnTo>
                <a:cubicBezTo>
                  <a:pt x="7324725" y="579416"/>
                  <a:pt x="7050109" y="304800"/>
                  <a:pt x="6711353" y="304800"/>
                </a:cubicBezTo>
                <a:lnTo>
                  <a:pt x="937223" y="304800"/>
                </a:lnTo>
                <a:cubicBezTo>
                  <a:pt x="598466" y="304800"/>
                  <a:pt x="323850" y="579416"/>
                  <a:pt x="323850" y="918172"/>
                </a:cubicBezTo>
                <a:lnTo>
                  <a:pt x="323850" y="4000330"/>
                </a:lnTo>
                <a:cubicBezTo>
                  <a:pt x="323850" y="4339086"/>
                  <a:pt x="598466" y="4613702"/>
                  <a:pt x="937223" y="4613702"/>
                </a:cubicBezTo>
                <a:lnTo>
                  <a:pt x="1076325" y="4613702"/>
                </a:lnTo>
                <a:lnTo>
                  <a:pt x="1076325" y="4933950"/>
                </a:lnTo>
                <a:lnTo>
                  <a:pt x="946184" y="4933950"/>
                </a:lnTo>
                <a:cubicBezTo>
                  <a:pt x="423621" y="4933950"/>
                  <a:pt x="0" y="4510329"/>
                  <a:pt x="0" y="3987766"/>
                </a:cubicBezTo>
                <a:lnTo>
                  <a:pt x="0" y="946185"/>
                </a:lnTo>
                <a:cubicBezTo>
                  <a:pt x="0" y="423621"/>
                  <a:pt x="423621" y="0"/>
                  <a:pt x="946184" y="0"/>
                </a:cubicBezTo>
                <a:close/>
              </a:path>
            </a:pathLst>
          </a:custGeom>
          <a:solidFill>
            <a:srgbClr val="0070C0"/>
          </a:solidFill>
          <a:ln w="34290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200" dirty="0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B10B270E-27AC-473A-BF71-B8C56C1A5F88}"/>
              </a:ext>
            </a:extLst>
          </p:cNvPr>
          <p:cNvSpPr/>
          <p:nvPr/>
        </p:nvSpPr>
        <p:spPr>
          <a:xfrm>
            <a:off x="10660563" y="906453"/>
            <a:ext cx="98496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Power BI – Desktop</a:t>
            </a:r>
          </a:p>
        </p:txBody>
      </p:sp>
      <p:sp>
        <p:nvSpPr>
          <p:cNvPr id="214" name="AutoShape 40">
            <a:extLst>
              <a:ext uri="{FF2B5EF4-FFF2-40B4-BE49-F238E27FC236}">
                <a16:creationId xmlns:a16="http://schemas.microsoft.com/office/drawing/2014/main" id="{676BB07F-A448-4B40-9BEA-E47B215C5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783" y="5346078"/>
            <a:ext cx="1484572" cy="723126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3600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900" b="1" dirty="0">
                <a:latin typeface="Calibri" pitchFamily="34" charset="0"/>
              </a:rPr>
              <a:t>[DX].</a:t>
            </a: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Calibri" pitchFamily="34" charset="0"/>
            </a:endParaRPr>
          </a:p>
          <a:p>
            <a:pPr>
              <a:buNone/>
              <a:defRPr/>
            </a:pPr>
            <a:endParaRPr lang="en-US" sz="600" dirty="0">
              <a:latin typeface="Calibri" pitchFamily="34" charset="0"/>
            </a:endParaRPr>
          </a:p>
          <a:p>
            <a:pPr marL="171450" indent="-171450"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9253B000-9E0E-4B77-B32A-4330823739D0}"/>
              </a:ext>
            </a:extLst>
          </p:cNvPr>
          <p:cNvSpPr txBox="1"/>
          <p:nvPr/>
        </p:nvSpPr>
        <p:spPr>
          <a:xfrm>
            <a:off x="3997177" y="5208503"/>
            <a:ext cx="1110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Same predominantly normalized structure as sources</a:t>
            </a:r>
          </a:p>
        </p:txBody>
      </p: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6F61DACC-A9A5-44A0-9B8C-7307691B2A78}"/>
              </a:ext>
            </a:extLst>
          </p:cNvPr>
          <p:cNvGrpSpPr/>
          <p:nvPr/>
        </p:nvGrpSpPr>
        <p:grpSpPr>
          <a:xfrm>
            <a:off x="3863223" y="5254470"/>
            <a:ext cx="1482784" cy="1005934"/>
            <a:chOff x="6238875" y="1441527"/>
            <a:chExt cx="1205176" cy="809659"/>
          </a:xfrm>
          <a:solidFill>
            <a:schemeClr val="bg1">
              <a:lumMod val="75000"/>
            </a:schemeClr>
          </a:solidFill>
        </p:grpSpPr>
        <p:sp>
          <p:nvSpPr>
            <p:cNvPr id="217" name="Rectangle: Rounded Corners 216">
              <a:extLst>
                <a:ext uri="{FF2B5EF4-FFF2-40B4-BE49-F238E27FC236}">
                  <a16:creationId xmlns:a16="http://schemas.microsoft.com/office/drawing/2014/main" id="{57AF1CE5-027E-4401-A572-AC9962CF7E46}"/>
                </a:ext>
              </a:extLst>
            </p:cNvPr>
            <p:cNvSpPr/>
            <p:nvPr/>
          </p:nvSpPr>
          <p:spPr>
            <a:xfrm>
              <a:off x="6238875" y="1523660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700" dirty="0">
                <a:solidFill>
                  <a:schemeClr val="tx1"/>
                </a:solidFill>
              </a:endParaRPr>
            </a:p>
            <a:p>
              <a:r>
                <a:rPr lang="da-DK" sz="900" dirty="0">
                  <a:solidFill>
                    <a:schemeClr val="tx1"/>
                  </a:solidFill>
                </a:rPr>
                <a:t>VAULT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18" name="Flowchart: Manual Operation 217">
              <a:extLst>
                <a:ext uri="{FF2B5EF4-FFF2-40B4-BE49-F238E27FC236}">
                  <a16:creationId xmlns:a16="http://schemas.microsoft.com/office/drawing/2014/main" id="{E63728F6-2353-4F61-A857-FC5BC8FFA51D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50C952FA-E9EF-4293-9A3C-47C36CB18C82}"/>
              </a:ext>
            </a:extLst>
          </p:cNvPr>
          <p:cNvGrpSpPr/>
          <p:nvPr/>
        </p:nvGrpSpPr>
        <p:grpSpPr>
          <a:xfrm>
            <a:off x="3771783" y="5117062"/>
            <a:ext cx="1482784" cy="989591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220" name="Rectangle: Rounded Corners 219">
              <a:extLst>
                <a:ext uri="{FF2B5EF4-FFF2-40B4-BE49-F238E27FC236}">
                  <a16:creationId xmlns:a16="http://schemas.microsoft.com/office/drawing/2014/main" id="{2BF95089-A250-4E81-857F-3D6EE516ED77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21" name="Flowchart: Manual Operation 220">
              <a:extLst>
                <a:ext uri="{FF2B5EF4-FFF2-40B4-BE49-F238E27FC236}">
                  <a16:creationId xmlns:a16="http://schemas.microsoft.com/office/drawing/2014/main" id="{19CC174E-D704-48D3-927B-2DA5DFE0504C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988F8BE6-20A9-4176-B51F-1133857522E2}"/>
              </a:ext>
            </a:extLst>
          </p:cNvPr>
          <p:cNvGrpSpPr>
            <a:grpSpLocks noChangeAspect="1"/>
          </p:cNvGrpSpPr>
          <p:nvPr/>
        </p:nvGrpSpPr>
        <p:grpSpPr>
          <a:xfrm>
            <a:off x="4318897" y="5465515"/>
            <a:ext cx="1009278" cy="682946"/>
            <a:chOff x="6639202" y="3949852"/>
            <a:chExt cx="1323101" cy="733592"/>
          </a:xfrm>
        </p:grpSpPr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D50925B0-EBDF-4AC8-9236-3A65366DC5F8}"/>
                </a:ext>
              </a:extLst>
            </p:cNvPr>
            <p:cNvSpPr/>
            <p:nvPr/>
          </p:nvSpPr>
          <p:spPr>
            <a:xfrm>
              <a:off x="6725753" y="3949852"/>
              <a:ext cx="1057012" cy="595954"/>
            </a:xfrm>
            <a:prstGeom prst="rect">
              <a:avLst/>
            </a:prstGeom>
            <a:ln w="6350"/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B6DE946D-E841-420B-8527-5A0F8DB53CAB}"/>
                </a:ext>
              </a:extLst>
            </p:cNvPr>
            <p:cNvGrpSpPr/>
            <p:nvPr/>
          </p:nvGrpSpPr>
          <p:grpSpPr>
            <a:xfrm>
              <a:off x="6639202" y="4002818"/>
              <a:ext cx="1323101" cy="680626"/>
              <a:chOff x="6639202" y="4002818"/>
              <a:chExt cx="1323101" cy="680626"/>
            </a:xfrm>
          </p:grpSpPr>
          <p:cxnSp>
            <p:nvCxnSpPr>
              <p:cNvPr id="225" name="Straight Connector 224">
                <a:extLst>
                  <a:ext uri="{FF2B5EF4-FFF2-40B4-BE49-F238E27FC236}">
                    <a16:creationId xmlns:a16="http://schemas.microsoft.com/office/drawing/2014/main" id="{63E331AE-DBC4-43B5-8A5C-D52BC83353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97173" y="4063344"/>
                <a:ext cx="520959" cy="187208"/>
              </a:xfrm>
              <a:prstGeom prst="line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>
                <a:extLst>
                  <a:ext uri="{FF2B5EF4-FFF2-40B4-BE49-F238E27FC236}">
                    <a16:creationId xmlns:a16="http://schemas.microsoft.com/office/drawing/2014/main" id="{8F2B93BC-6C3A-4BA9-99F9-66E74C7D91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179469" y="4063345"/>
                <a:ext cx="305652" cy="330061"/>
              </a:xfrm>
              <a:prstGeom prst="line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>
                <a:extLst>
                  <a:ext uri="{FF2B5EF4-FFF2-40B4-BE49-F238E27FC236}">
                    <a16:creationId xmlns:a16="http://schemas.microsoft.com/office/drawing/2014/main" id="{CA12B652-A2C2-4EE5-817A-3A9BF7BB3E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967864" y="4257789"/>
                <a:ext cx="688344" cy="108668"/>
              </a:xfrm>
              <a:prstGeom prst="line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8" name="Arc 227">
                <a:extLst>
                  <a:ext uri="{FF2B5EF4-FFF2-40B4-BE49-F238E27FC236}">
                    <a16:creationId xmlns:a16="http://schemas.microsoft.com/office/drawing/2014/main" id="{CA4A087E-176E-4DA6-8B3C-532C3429DD64}"/>
                  </a:ext>
                </a:extLst>
              </p:cNvPr>
              <p:cNvSpPr/>
              <p:nvPr/>
            </p:nvSpPr>
            <p:spPr>
              <a:xfrm rot="17215457">
                <a:off x="6984171" y="4153362"/>
                <a:ext cx="458926" cy="601238"/>
              </a:xfrm>
              <a:prstGeom prst="arc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229" name="Diagram 228">
                <a:extLst>
                  <a:ext uri="{FF2B5EF4-FFF2-40B4-BE49-F238E27FC236}">
                    <a16:creationId xmlns:a16="http://schemas.microsoft.com/office/drawing/2014/main" id="{329070CE-B2AD-49E0-951E-0B431251E027}"/>
                  </a:ext>
                </a:extLst>
              </p:cNvPr>
              <p:cNvGraphicFramePr/>
              <p:nvPr/>
            </p:nvGraphicFramePr>
            <p:xfrm>
              <a:off x="7049599" y="4002818"/>
              <a:ext cx="912704" cy="4723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5" r:lo="rId36" r:qs="rId37" r:cs="rId38"/>
              </a:graphicData>
            </a:graphic>
          </p:graphicFrame>
          <p:sp>
            <p:nvSpPr>
              <p:cNvPr id="230" name="Arc 229">
                <a:extLst>
                  <a:ext uri="{FF2B5EF4-FFF2-40B4-BE49-F238E27FC236}">
                    <a16:creationId xmlns:a16="http://schemas.microsoft.com/office/drawing/2014/main" id="{B73D8E1C-1ABF-4B5F-80E8-D8F1E27C85CE}"/>
                  </a:ext>
                </a:extLst>
              </p:cNvPr>
              <p:cNvSpPr/>
              <p:nvPr/>
            </p:nvSpPr>
            <p:spPr>
              <a:xfrm rot="19042365">
                <a:off x="7132522" y="4014890"/>
                <a:ext cx="369767" cy="338416"/>
              </a:xfrm>
              <a:prstGeom prst="arc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231" name="Diagram 230">
                <a:extLst>
                  <a:ext uri="{FF2B5EF4-FFF2-40B4-BE49-F238E27FC236}">
                    <a16:creationId xmlns:a16="http://schemas.microsoft.com/office/drawing/2014/main" id="{041EC616-4A05-4C26-8BC2-EB3E2BEF498A}"/>
                  </a:ext>
                </a:extLst>
              </p:cNvPr>
              <p:cNvGraphicFramePr/>
              <p:nvPr/>
            </p:nvGraphicFramePr>
            <p:xfrm>
              <a:off x="6639202" y="4014365"/>
              <a:ext cx="912704" cy="4723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40" r:lo="rId41" r:qs="rId42" r:cs="rId43"/>
              </a:graphicData>
            </a:graphic>
          </p:graphicFrame>
        </p:grpSp>
      </p:grpSp>
      <p:sp>
        <p:nvSpPr>
          <p:cNvPr id="94" name="AutoShape 34">
            <a:extLst>
              <a:ext uri="{FF2B5EF4-FFF2-40B4-BE49-F238E27FC236}">
                <a16:creationId xmlns:a16="http://schemas.microsoft.com/office/drawing/2014/main" id="{762E9E66-467C-431D-A700-DD1E6EED7C8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520306" y="5420240"/>
            <a:ext cx="188912" cy="476769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0EEA5CA8-24FB-4750-9C05-27E74C01D719}"/>
              </a:ext>
            </a:extLst>
          </p:cNvPr>
          <p:cNvSpPr/>
          <p:nvPr/>
        </p:nvSpPr>
        <p:spPr>
          <a:xfrm>
            <a:off x="370786" y="700068"/>
            <a:ext cx="1624021" cy="598731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E6029949-977B-40BD-A6AF-2804BCB0282E}"/>
              </a:ext>
            </a:extLst>
          </p:cNvPr>
          <p:cNvCxnSpPr>
            <a:cxnSpLocks/>
          </p:cNvCxnSpPr>
          <p:nvPr/>
        </p:nvCxnSpPr>
        <p:spPr>
          <a:xfrm>
            <a:off x="1997256" y="700328"/>
            <a:ext cx="0" cy="5940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Arrow: Bent 233">
            <a:extLst>
              <a:ext uri="{FF2B5EF4-FFF2-40B4-BE49-F238E27FC236}">
                <a16:creationId xmlns:a16="http://schemas.microsoft.com/office/drawing/2014/main" id="{E71B75C3-9B5B-4AB8-8374-9449BF2D7DCC}"/>
              </a:ext>
            </a:extLst>
          </p:cNvPr>
          <p:cNvSpPr/>
          <p:nvPr/>
        </p:nvSpPr>
        <p:spPr>
          <a:xfrm flipV="1">
            <a:off x="1836556" y="2642218"/>
            <a:ext cx="723789" cy="786782"/>
          </a:xfrm>
          <a:prstGeom prst="bentArrow">
            <a:avLst>
              <a:gd name="adj1" fmla="val 14299"/>
              <a:gd name="adj2" fmla="val 14992"/>
              <a:gd name="adj3" fmla="val 15712"/>
              <a:gd name="adj4" fmla="val 43750"/>
            </a:avLst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DK">
              <a:solidFill>
                <a:schemeClr val="tx1"/>
              </a:solidFill>
            </a:endParaRPr>
          </a:p>
        </p:txBody>
      </p:sp>
      <p:sp>
        <p:nvSpPr>
          <p:cNvPr id="235" name="AutoShape 34">
            <a:extLst>
              <a:ext uri="{FF2B5EF4-FFF2-40B4-BE49-F238E27FC236}">
                <a16:creationId xmlns:a16="http://schemas.microsoft.com/office/drawing/2014/main" id="{B54C6806-BA47-4BB5-BFF8-3D3F7A93A27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733868" y="2572230"/>
            <a:ext cx="188912" cy="18281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36" name="AutoShape 34">
            <a:extLst>
              <a:ext uri="{FF2B5EF4-FFF2-40B4-BE49-F238E27FC236}">
                <a16:creationId xmlns:a16="http://schemas.microsoft.com/office/drawing/2014/main" id="{C16FE13F-F2C8-457B-8002-71492AB5577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733868" y="2895027"/>
            <a:ext cx="188912" cy="18281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37" name="AutoShape 34">
            <a:extLst>
              <a:ext uri="{FF2B5EF4-FFF2-40B4-BE49-F238E27FC236}">
                <a16:creationId xmlns:a16="http://schemas.microsoft.com/office/drawing/2014/main" id="{ABC88D86-E69E-47C6-93A1-F9D7FD2F60D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059673" y="5276719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38" name="AutoShape 34">
            <a:extLst>
              <a:ext uri="{FF2B5EF4-FFF2-40B4-BE49-F238E27FC236}">
                <a16:creationId xmlns:a16="http://schemas.microsoft.com/office/drawing/2014/main" id="{B9296623-8748-4602-96E8-04B512B58EC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053323" y="4675566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39" name="AutoShape 34">
            <a:extLst>
              <a:ext uri="{FF2B5EF4-FFF2-40B4-BE49-F238E27FC236}">
                <a16:creationId xmlns:a16="http://schemas.microsoft.com/office/drawing/2014/main" id="{D4A6AFCA-0790-46D6-B6A9-07B6A2BFCD1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053323" y="3902963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40" name="AutoShape 8">
            <a:extLst>
              <a:ext uri="{FF2B5EF4-FFF2-40B4-BE49-F238E27FC236}">
                <a16:creationId xmlns:a16="http://schemas.microsoft.com/office/drawing/2014/main" id="{29D99BC9-C78D-4BB3-8C45-3A7DB6084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77" y="5580474"/>
            <a:ext cx="1013326" cy="603448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ERP DB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241" name="AutoShape 31">
            <a:extLst>
              <a:ext uri="{FF2B5EF4-FFF2-40B4-BE49-F238E27FC236}">
                <a16:creationId xmlns:a16="http://schemas.microsoft.com/office/drawing/2014/main" id="{C0569B94-4560-4D0D-8744-583F63FE6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795" y="5798303"/>
            <a:ext cx="385395" cy="439790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ERP: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(AX/NAV)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DB: SQL</a:t>
            </a:r>
            <a:endParaRPr lang="da-DK" dirty="0"/>
          </a:p>
        </p:txBody>
      </p:sp>
      <p:sp>
        <p:nvSpPr>
          <p:cNvPr id="242" name="AutoShape 37">
            <a:extLst>
              <a:ext uri="{FF2B5EF4-FFF2-40B4-BE49-F238E27FC236}">
                <a16:creationId xmlns:a16="http://schemas.microsoft.com/office/drawing/2014/main" id="{DAA80C80-4B34-4019-952F-1C7F7203D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293" y="5795982"/>
            <a:ext cx="395363" cy="333735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Source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schema/tables</a:t>
            </a:r>
            <a:endParaRPr lang="en-US" sz="5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1400" dirty="0"/>
          </a:p>
        </p:txBody>
      </p:sp>
      <p:sp>
        <p:nvSpPr>
          <p:cNvPr id="243" name="AutoShape 8">
            <a:extLst>
              <a:ext uri="{FF2B5EF4-FFF2-40B4-BE49-F238E27FC236}">
                <a16:creationId xmlns:a16="http://schemas.microsoft.com/office/drawing/2014/main" id="{A1BCB9C3-4D02-4FF1-BA2D-1FC808AB7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90" y="3516672"/>
            <a:ext cx="1013326" cy="1263807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Other sources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244" name="AutoShape 31">
            <a:extLst>
              <a:ext uri="{FF2B5EF4-FFF2-40B4-BE49-F238E27FC236}">
                <a16:creationId xmlns:a16="http://schemas.microsoft.com/office/drawing/2014/main" id="{E05C3F27-95ED-4F4A-ABD5-98065D80A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328" y="4466241"/>
            <a:ext cx="325868" cy="229572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SQL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45" name="AutoShape 31">
            <a:extLst>
              <a:ext uri="{FF2B5EF4-FFF2-40B4-BE49-F238E27FC236}">
                <a16:creationId xmlns:a16="http://schemas.microsoft.com/office/drawing/2014/main" id="{B37833BD-5A85-45E9-9CE2-3CECF9936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538" y="4454468"/>
            <a:ext cx="325868" cy="229572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ORACLE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pic>
        <p:nvPicPr>
          <p:cNvPr id="246" name="Picture 4">
            <a:extLst>
              <a:ext uri="{FF2B5EF4-FFF2-40B4-BE49-F238E27FC236}">
                <a16:creationId xmlns:a16="http://schemas.microsoft.com/office/drawing/2014/main" id="{4D40D7CA-6E70-4FA2-85D8-634143EC78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17" y="3758274"/>
            <a:ext cx="632076" cy="340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7" name="Picture 3">
            <a:extLst>
              <a:ext uri="{FF2B5EF4-FFF2-40B4-BE49-F238E27FC236}">
                <a16:creationId xmlns:a16="http://schemas.microsoft.com/office/drawing/2014/main" id="{134F958B-289D-4659-84C1-B8281BD11E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066" y="4107368"/>
            <a:ext cx="271684" cy="27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8" name="AutoShape 8">
            <a:extLst>
              <a:ext uri="{FF2B5EF4-FFF2-40B4-BE49-F238E27FC236}">
                <a16:creationId xmlns:a16="http://schemas.microsoft.com/office/drawing/2014/main" id="{1B4856FC-65F2-4630-8864-1F106B3CB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38" y="4863872"/>
            <a:ext cx="1013326" cy="587209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CRM DB 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249" name="AutoShape 31">
            <a:extLst>
              <a:ext uri="{FF2B5EF4-FFF2-40B4-BE49-F238E27FC236}">
                <a16:creationId xmlns:a16="http://schemas.microsoft.com/office/drawing/2014/main" id="{E68F0687-0E18-4E42-B055-A7B327D69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838" y="5066264"/>
            <a:ext cx="385395" cy="439790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CRM: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DB: SQL</a:t>
            </a:r>
            <a:endParaRPr lang="da-DK" dirty="0"/>
          </a:p>
        </p:txBody>
      </p:sp>
      <p:sp>
        <p:nvSpPr>
          <p:cNvPr id="250" name="AutoShape 37">
            <a:extLst>
              <a:ext uri="{FF2B5EF4-FFF2-40B4-BE49-F238E27FC236}">
                <a16:creationId xmlns:a16="http://schemas.microsoft.com/office/drawing/2014/main" id="{F4C41CE3-6A69-46F9-9EEC-4BCD78C65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294" y="5051220"/>
            <a:ext cx="397041" cy="333735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Source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schema/tables</a:t>
            </a:r>
            <a:endParaRPr lang="en-US" sz="5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1400" dirty="0"/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F534DEC1-624D-415E-B3FD-76B5228CBFA3}"/>
              </a:ext>
            </a:extLst>
          </p:cNvPr>
          <p:cNvSpPr txBox="1"/>
          <p:nvPr/>
        </p:nvSpPr>
        <p:spPr>
          <a:xfrm>
            <a:off x="892268" y="4325237"/>
            <a:ext cx="249382" cy="769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500" dirty="0"/>
              <a:t>TXT/CSV</a:t>
            </a:r>
          </a:p>
        </p:txBody>
      </p:sp>
      <p:sp>
        <p:nvSpPr>
          <p:cNvPr id="252" name="AutoShape 8">
            <a:extLst>
              <a:ext uri="{FF2B5EF4-FFF2-40B4-BE49-F238E27FC236}">
                <a16:creationId xmlns:a16="http://schemas.microsoft.com/office/drawing/2014/main" id="{4DB81A78-1AF3-4CF4-9CB8-F19D97B10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90" y="2025650"/>
            <a:ext cx="1013326" cy="1076133"/>
          </a:xfrm>
          <a:prstGeom prst="roundRect">
            <a:avLst>
              <a:gd name="adj" fmla="val 12412"/>
            </a:avLst>
          </a:prstGeom>
          <a:solidFill>
            <a:schemeClr val="bg1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800" b="1" dirty="0">
                <a:solidFill>
                  <a:srgbClr val="0070C0"/>
                </a:solidFill>
                <a:latin typeface="Calibri" pitchFamily="34" charset="0"/>
              </a:rPr>
              <a:t>Streaming data…</a:t>
            </a:r>
            <a:endParaRPr lang="da-DK" dirty="0"/>
          </a:p>
        </p:txBody>
      </p:sp>
      <p:sp>
        <p:nvSpPr>
          <p:cNvPr id="253" name="Cloud 252">
            <a:extLst>
              <a:ext uri="{FF2B5EF4-FFF2-40B4-BE49-F238E27FC236}">
                <a16:creationId xmlns:a16="http://schemas.microsoft.com/office/drawing/2014/main" id="{F830AB74-6AA7-4BAA-B831-747080529192}"/>
              </a:ext>
            </a:extLst>
          </p:cNvPr>
          <p:cNvSpPr/>
          <p:nvPr/>
        </p:nvSpPr>
        <p:spPr>
          <a:xfrm rot="11196634">
            <a:off x="633064" y="2923223"/>
            <a:ext cx="408079" cy="262333"/>
          </a:xfrm>
          <a:prstGeom prst="cloud">
            <a:avLst/>
          </a:prstGeom>
          <a:solidFill>
            <a:srgbClr val="FFFF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DK" sz="800" b="1" dirty="0">
              <a:solidFill>
                <a:srgbClr val="0070C0"/>
              </a:solidFill>
            </a:endParaRPr>
          </a:p>
        </p:txBody>
      </p:sp>
      <p:sp>
        <p:nvSpPr>
          <p:cNvPr id="254" name="AutoShape 31">
            <a:extLst>
              <a:ext uri="{FF2B5EF4-FFF2-40B4-BE49-F238E27FC236}">
                <a16:creationId xmlns:a16="http://schemas.microsoft.com/office/drawing/2014/main" id="{FC082361-42E2-4A77-A8B8-EED2EB350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779" y="2623708"/>
            <a:ext cx="679327" cy="297728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800" dirty="0">
                <a:latin typeface="Calibri" pitchFamily="34" charset="0"/>
              </a:rPr>
              <a:t>Social Media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55" name="AutoShape 31">
            <a:extLst>
              <a:ext uri="{FF2B5EF4-FFF2-40B4-BE49-F238E27FC236}">
                <a16:creationId xmlns:a16="http://schemas.microsoft.com/office/drawing/2014/main" id="{124972B2-D117-4EE8-A31C-98615E2D3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815" y="2259072"/>
            <a:ext cx="679327" cy="297728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800" dirty="0" err="1">
                <a:latin typeface="Calibri" pitchFamily="34" charset="0"/>
              </a:rPr>
              <a:t>IoT</a:t>
            </a:r>
            <a:r>
              <a:rPr lang="da-DK" sz="800" dirty="0">
                <a:latin typeface="Calibri" pitchFamily="34" charset="0"/>
              </a:rPr>
              <a:t> Feeds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98565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AutoShape 8">
            <a:extLst>
              <a:ext uri="{FF2B5EF4-FFF2-40B4-BE49-F238E27FC236}">
                <a16:creationId xmlns:a16="http://schemas.microsoft.com/office/drawing/2014/main" id="{A5460DE3-C5EA-4E6D-ADCF-C28EAA159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959" y="1187832"/>
            <a:ext cx="2845763" cy="5324477"/>
          </a:xfrm>
          <a:prstGeom prst="roundRect">
            <a:avLst>
              <a:gd name="adj" fmla="val 4435"/>
            </a:avLst>
          </a:prstGeom>
          <a:solidFill>
            <a:srgbClr val="FFFFFF"/>
          </a:solidFill>
          <a:ln w="22225" cmpd="dbl">
            <a:solidFill>
              <a:srgbClr val="0070C0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Data Lake</a:t>
            </a:r>
            <a:endParaRPr lang="da-DK" dirty="0"/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67ACD542-642E-40DE-A97D-7711E8543668}"/>
              </a:ext>
            </a:extLst>
          </p:cNvPr>
          <p:cNvGrpSpPr/>
          <p:nvPr/>
        </p:nvGrpSpPr>
        <p:grpSpPr>
          <a:xfrm>
            <a:off x="3937705" y="1354550"/>
            <a:ext cx="1336752" cy="135651"/>
            <a:chOff x="2359573" y="2627663"/>
            <a:chExt cx="1336752" cy="135651"/>
          </a:xfrm>
        </p:grpSpPr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9B4DAF43-5483-4556-BC32-923894806679}"/>
                </a:ext>
              </a:extLst>
            </p:cNvPr>
            <p:cNvGrpSpPr/>
            <p:nvPr/>
          </p:nvGrpSpPr>
          <p:grpSpPr>
            <a:xfrm>
              <a:off x="2359573" y="2627663"/>
              <a:ext cx="691262" cy="135651"/>
              <a:chOff x="4318915" y="1196919"/>
              <a:chExt cx="576808" cy="193856"/>
            </a:xfrm>
          </p:grpSpPr>
          <p:sp>
            <p:nvSpPr>
              <p:cNvPr id="153" name="Arc 152">
                <a:extLst>
                  <a:ext uri="{FF2B5EF4-FFF2-40B4-BE49-F238E27FC236}">
                    <a16:creationId xmlns:a16="http://schemas.microsoft.com/office/drawing/2014/main" id="{1491B0EC-BCC1-4568-8FD7-A7B7F7B0113E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4" name="Arc 153">
                <a:extLst>
                  <a:ext uri="{FF2B5EF4-FFF2-40B4-BE49-F238E27FC236}">
                    <a16:creationId xmlns:a16="http://schemas.microsoft.com/office/drawing/2014/main" id="{217035D4-092E-4592-8C35-4D5995D3A200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5" name="Arc 154">
                <a:extLst>
                  <a:ext uri="{FF2B5EF4-FFF2-40B4-BE49-F238E27FC236}">
                    <a16:creationId xmlns:a16="http://schemas.microsoft.com/office/drawing/2014/main" id="{9FEAC8BC-521D-49FC-9E6A-244F3A6C8576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6" name="Arc 155">
                <a:extLst>
                  <a:ext uri="{FF2B5EF4-FFF2-40B4-BE49-F238E27FC236}">
                    <a16:creationId xmlns:a16="http://schemas.microsoft.com/office/drawing/2014/main" id="{4E204F0E-21D0-4B13-98F9-D347E2A1F0D7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7" name="Arc 156">
                <a:extLst>
                  <a:ext uri="{FF2B5EF4-FFF2-40B4-BE49-F238E27FC236}">
                    <a16:creationId xmlns:a16="http://schemas.microsoft.com/office/drawing/2014/main" id="{3EA279BB-F682-4335-A31E-72297C9D04D4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8" name="Arc 157">
                <a:extLst>
                  <a:ext uri="{FF2B5EF4-FFF2-40B4-BE49-F238E27FC236}">
                    <a16:creationId xmlns:a16="http://schemas.microsoft.com/office/drawing/2014/main" id="{265F4834-4D4D-45A0-AEF5-2EBFF819B498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44AE853B-4C59-4AC1-87BA-5F84961E8C27}"/>
                </a:ext>
              </a:extLst>
            </p:cNvPr>
            <p:cNvGrpSpPr/>
            <p:nvPr/>
          </p:nvGrpSpPr>
          <p:grpSpPr>
            <a:xfrm>
              <a:off x="3005063" y="2627663"/>
              <a:ext cx="691262" cy="135651"/>
              <a:chOff x="4318915" y="1196919"/>
              <a:chExt cx="576808" cy="193856"/>
            </a:xfrm>
          </p:grpSpPr>
          <p:sp>
            <p:nvSpPr>
              <p:cNvPr id="147" name="Arc 146">
                <a:extLst>
                  <a:ext uri="{FF2B5EF4-FFF2-40B4-BE49-F238E27FC236}">
                    <a16:creationId xmlns:a16="http://schemas.microsoft.com/office/drawing/2014/main" id="{BAAD7B89-35C7-4DBB-9567-EB0FD42C8A88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48" name="Arc 147">
                <a:extLst>
                  <a:ext uri="{FF2B5EF4-FFF2-40B4-BE49-F238E27FC236}">
                    <a16:creationId xmlns:a16="http://schemas.microsoft.com/office/drawing/2014/main" id="{6007D1E9-43E8-4557-89E4-B1C725634B63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49" name="Arc 148">
                <a:extLst>
                  <a:ext uri="{FF2B5EF4-FFF2-40B4-BE49-F238E27FC236}">
                    <a16:creationId xmlns:a16="http://schemas.microsoft.com/office/drawing/2014/main" id="{0CC13569-5DCC-4BD5-B525-6D01CDC488C6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0" name="Arc 149">
                <a:extLst>
                  <a:ext uri="{FF2B5EF4-FFF2-40B4-BE49-F238E27FC236}">
                    <a16:creationId xmlns:a16="http://schemas.microsoft.com/office/drawing/2014/main" id="{17D16799-456A-49C1-B4CF-A83BD958A478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1" name="Arc 150">
                <a:extLst>
                  <a:ext uri="{FF2B5EF4-FFF2-40B4-BE49-F238E27FC236}">
                    <a16:creationId xmlns:a16="http://schemas.microsoft.com/office/drawing/2014/main" id="{1780DD31-B202-46A0-A82A-7BE60E0C83D3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2" name="Arc 151">
                <a:extLst>
                  <a:ext uri="{FF2B5EF4-FFF2-40B4-BE49-F238E27FC236}">
                    <a16:creationId xmlns:a16="http://schemas.microsoft.com/office/drawing/2014/main" id="{E689BE9E-9DF5-4907-9EB7-44123260A699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6A817B0-F318-4DEA-B8BD-CE5E9FD5058B}"/>
              </a:ext>
            </a:extLst>
          </p:cNvPr>
          <p:cNvGrpSpPr/>
          <p:nvPr/>
        </p:nvGrpSpPr>
        <p:grpSpPr>
          <a:xfrm>
            <a:off x="2650403" y="1354550"/>
            <a:ext cx="1336752" cy="135651"/>
            <a:chOff x="2359573" y="2627663"/>
            <a:chExt cx="1336752" cy="135651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F1A6EA25-D19D-4423-8EA3-57E222C340BE}"/>
                </a:ext>
              </a:extLst>
            </p:cNvPr>
            <p:cNvGrpSpPr/>
            <p:nvPr/>
          </p:nvGrpSpPr>
          <p:grpSpPr>
            <a:xfrm>
              <a:off x="2359573" y="2627663"/>
              <a:ext cx="691262" cy="135651"/>
              <a:chOff x="4318915" y="1196919"/>
              <a:chExt cx="576808" cy="193856"/>
            </a:xfrm>
          </p:grpSpPr>
          <p:sp>
            <p:nvSpPr>
              <p:cNvPr id="117" name="Arc 116">
                <a:extLst>
                  <a:ext uri="{FF2B5EF4-FFF2-40B4-BE49-F238E27FC236}">
                    <a16:creationId xmlns:a16="http://schemas.microsoft.com/office/drawing/2014/main" id="{F574FA04-535D-4CDC-9A6E-BE3F8CABDDB7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8" name="Arc 117">
                <a:extLst>
                  <a:ext uri="{FF2B5EF4-FFF2-40B4-BE49-F238E27FC236}">
                    <a16:creationId xmlns:a16="http://schemas.microsoft.com/office/drawing/2014/main" id="{EBB7F693-F246-4B79-8EBC-F9109113F3D6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9" name="Arc 118">
                <a:extLst>
                  <a:ext uri="{FF2B5EF4-FFF2-40B4-BE49-F238E27FC236}">
                    <a16:creationId xmlns:a16="http://schemas.microsoft.com/office/drawing/2014/main" id="{CB1F95AC-5559-4D1E-ADA7-131E42F8412D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0" name="Arc 119">
                <a:extLst>
                  <a:ext uri="{FF2B5EF4-FFF2-40B4-BE49-F238E27FC236}">
                    <a16:creationId xmlns:a16="http://schemas.microsoft.com/office/drawing/2014/main" id="{9DF2E10A-1B4E-4603-8D64-6C3A7AE1B11C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1" name="Arc 120">
                <a:extLst>
                  <a:ext uri="{FF2B5EF4-FFF2-40B4-BE49-F238E27FC236}">
                    <a16:creationId xmlns:a16="http://schemas.microsoft.com/office/drawing/2014/main" id="{9BC7DAC9-C8A2-41E2-BDEA-2748E86045C9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2" name="Arc 121">
                <a:extLst>
                  <a:ext uri="{FF2B5EF4-FFF2-40B4-BE49-F238E27FC236}">
                    <a16:creationId xmlns:a16="http://schemas.microsoft.com/office/drawing/2014/main" id="{1CAE70A7-B05F-4C2A-A747-AF048F9846E3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FDABA8B4-2162-4D69-861F-F1CEC85D99D5}"/>
                </a:ext>
              </a:extLst>
            </p:cNvPr>
            <p:cNvGrpSpPr/>
            <p:nvPr/>
          </p:nvGrpSpPr>
          <p:grpSpPr>
            <a:xfrm>
              <a:off x="3005063" y="2627663"/>
              <a:ext cx="691262" cy="135651"/>
              <a:chOff x="4318915" y="1196919"/>
              <a:chExt cx="576808" cy="193856"/>
            </a:xfrm>
          </p:grpSpPr>
          <p:sp>
            <p:nvSpPr>
              <p:cNvPr id="111" name="Arc 110">
                <a:extLst>
                  <a:ext uri="{FF2B5EF4-FFF2-40B4-BE49-F238E27FC236}">
                    <a16:creationId xmlns:a16="http://schemas.microsoft.com/office/drawing/2014/main" id="{E0C23005-E51E-4920-922F-427DC0DD5E8B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2" name="Arc 111">
                <a:extLst>
                  <a:ext uri="{FF2B5EF4-FFF2-40B4-BE49-F238E27FC236}">
                    <a16:creationId xmlns:a16="http://schemas.microsoft.com/office/drawing/2014/main" id="{CB3302BF-D765-435F-9DA7-D49DA4AC3361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3" name="Arc 112">
                <a:extLst>
                  <a:ext uri="{FF2B5EF4-FFF2-40B4-BE49-F238E27FC236}">
                    <a16:creationId xmlns:a16="http://schemas.microsoft.com/office/drawing/2014/main" id="{BF92CB41-CE4A-4BAA-BFDF-356CFBE747A5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4" name="Arc 113">
                <a:extLst>
                  <a:ext uri="{FF2B5EF4-FFF2-40B4-BE49-F238E27FC236}">
                    <a16:creationId xmlns:a16="http://schemas.microsoft.com/office/drawing/2014/main" id="{282D9FE3-C40D-47ED-B49A-7DEA48AD5912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5" name="Arc 114">
                <a:extLst>
                  <a:ext uri="{FF2B5EF4-FFF2-40B4-BE49-F238E27FC236}">
                    <a16:creationId xmlns:a16="http://schemas.microsoft.com/office/drawing/2014/main" id="{AF7041FA-51E9-4576-A437-FEF00BBDE43F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6" name="Arc 115">
                <a:extLst>
                  <a:ext uri="{FF2B5EF4-FFF2-40B4-BE49-F238E27FC236}">
                    <a16:creationId xmlns:a16="http://schemas.microsoft.com/office/drawing/2014/main" id="{A50782B2-B7BC-4E1B-ADB2-781A89527B99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150B4E4C-1F80-463B-8D84-E6167D2426DE}"/>
              </a:ext>
            </a:extLst>
          </p:cNvPr>
          <p:cNvSpPr/>
          <p:nvPr/>
        </p:nvSpPr>
        <p:spPr>
          <a:xfrm>
            <a:off x="3783071" y="1361165"/>
            <a:ext cx="1701085" cy="188912"/>
          </a:xfrm>
          <a:prstGeom prst="rect">
            <a:avLst/>
          </a:prstGeom>
          <a:gradFill>
            <a:gsLst>
              <a:gs pos="0">
                <a:schemeClr val="bg1"/>
              </a:gs>
              <a:gs pos="49000">
                <a:schemeClr val="bg1">
                  <a:alpha val="50000"/>
                </a:schemeClr>
              </a:gs>
              <a:gs pos="100000">
                <a:schemeClr val="bg1">
                  <a:lumMod val="95000"/>
                  <a:alpha val="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4" name="AutoShape 37">
            <a:extLst>
              <a:ext uri="{FF2B5EF4-FFF2-40B4-BE49-F238E27FC236}">
                <a16:creationId xmlns:a16="http://schemas.microsoft.com/office/drawing/2014/main" id="{8E41FCBA-ECEA-48C9-BB32-1FE6D0D82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5433" y="1825981"/>
            <a:ext cx="1340608" cy="517675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0" b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latin typeface="Calibri" pitchFamily="34" charset="0"/>
              </a:rPr>
              <a:t>[DM_XXX].</a:t>
            </a:r>
            <a:endParaRPr lang="en-US" sz="9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Calibri" pitchFamily="34" charset="0"/>
            </a:endParaRPr>
          </a:p>
        </p:txBody>
      </p:sp>
      <p:sp>
        <p:nvSpPr>
          <p:cNvPr id="25" name="AutoShape 37">
            <a:extLst>
              <a:ext uri="{FF2B5EF4-FFF2-40B4-BE49-F238E27FC236}">
                <a16:creationId xmlns:a16="http://schemas.microsoft.com/office/drawing/2014/main" id="{59B5B44B-2988-4CD2-8880-035532592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188" y="1799553"/>
            <a:ext cx="1399447" cy="544104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64800" t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900" b="1" dirty="0">
                <a:latin typeface="Calibri" pitchFamily="34" charset="0"/>
              </a:rPr>
              <a:t>[DSV].</a:t>
            </a:r>
            <a:endParaRPr lang="en-US" sz="9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Calibri" pitchFamily="34" charset="0"/>
            </a:endParaRPr>
          </a:p>
        </p:txBody>
      </p:sp>
      <p:sp>
        <p:nvSpPr>
          <p:cNvPr id="26" name="AutoShape 37">
            <a:extLst>
              <a:ext uri="{FF2B5EF4-FFF2-40B4-BE49-F238E27FC236}">
                <a16:creationId xmlns:a16="http://schemas.microsoft.com/office/drawing/2014/main" id="{352BA2FE-F790-487C-A001-9C40E92D7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063" y="1796621"/>
            <a:ext cx="1340608" cy="547036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0" b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800" b="1" dirty="0">
                <a:latin typeface="Calibri" pitchFamily="34" charset="0"/>
              </a:rPr>
              <a:t>[DM_YYY].</a:t>
            </a:r>
            <a:endParaRPr lang="en-US" sz="8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2000" dirty="0"/>
          </a:p>
        </p:txBody>
      </p:sp>
      <p:sp>
        <p:nvSpPr>
          <p:cNvPr id="53" name="AutoShape 37">
            <a:extLst>
              <a:ext uri="{FF2B5EF4-FFF2-40B4-BE49-F238E27FC236}">
                <a16:creationId xmlns:a16="http://schemas.microsoft.com/office/drawing/2014/main" id="{27A840A7-8FEB-4041-B186-FBDBACB99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4262" y="3689327"/>
            <a:ext cx="1489230" cy="455552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900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(POC)</a:t>
            </a:r>
          </a:p>
        </p:txBody>
      </p: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7F3FC50E-3363-426B-9300-A49C1AABC82F}"/>
              </a:ext>
            </a:extLst>
          </p:cNvPr>
          <p:cNvGrpSpPr/>
          <p:nvPr/>
        </p:nvGrpSpPr>
        <p:grpSpPr>
          <a:xfrm>
            <a:off x="3767283" y="3614685"/>
            <a:ext cx="1489229" cy="559498"/>
            <a:chOff x="6238875" y="1441527"/>
            <a:chExt cx="1205176" cy="781424"/>
          </a:xfrm>
        </p:grpSpPr>
        <p:sp>
          <p:nvSpPr>
            <p:cNvPr id="197" name="Rectangle: Rounded Corners 196">
              <a:extLst>
                <a:ext uri="{FF2B5EF4-FFF2-40B4-BE49-F238E27FC236}">
                  <a16:creationId xmlns:a16="http://schemas.microsoft.com/office/drawing/2014/main" id="{DE23B390-05AC-499C-94EF-735A17238DEC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bg1">
                      <a:lumMod val="65000"/>
                    </a:schemeClr>
                  </a:solidFill>
                </a:rPr>
                <a:t>LAB</a:t>
              </a:r>
              <a:endParaRPr lang="en-DK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198" name="Flowchart: Manual Operation 197">
              <a:extLst>
                <a:ext uri="{FF2B5EF4-FFF2-40B4-BE49-F238E27FC236}">
                  <a16:creationId xmlns:a16="http://schemas.microsoft.com/office/drawing/2014/main" id="{A4C2748F-4617-449D-993B-8C345517A41A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56" name="AutoShape 34">
            <a:extLst>
              <a:ext uri="{FF2B5EF4-FFF2-40B4-BE49-F238E27FC236}">
                <a16:creationId xmlns:a16="http://schemas.microsoft.com/office/drawing/2014/main" id="{78D34633-1027-4254-BD68-E45BD05BE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1412" y="4113701"/>
            <a:ext cx="176763" cy="202011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8E0CA51-DBA0-4E25-88E5-01965C28E68D}"/>
              </a:ext>
            </a:extLst>
          </p:cNvPr>
          <p:cNvSpPr txBox="1"/>
          <p:nvPr/>
        </p:nvSpPr>
        <p:spPr>
          <a:xfrm>
            <a:off x="396876" y="276045"/>
            <a:ext cx="5763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Data Warehouse evolved to Data Lakehouse </a:t>
            </a:r>
          </a:p>
          <a:p>
            <a:r>
              <a:rPr lang="en-US" sz="1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Entirely hosted in Azure Data Lake Storage using Delta table format and metadata layer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EDBF373-7591-400B-9642-8042E27A6F87}"/>
              </a:ext>
            </a:extLst>
          </p:cNvPr>
          <p:cNvGrpSpPr/>
          <p:nvPr/>
        </p:nvGrpSpPr>
        <p:grpSpPr>
          <a:xfrm>
            <a:off x="3974791" y="1914274"/>
            <a:ext cx="464038" cy="396000"/>
            <a:chOff x="7946428" y="5244344"/>
            <a:chExt cx="232085" cy="520859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663B544D-1D41-4C04-941C-FFFD8B4F2F2A}"/>
                </a:ext>
              </a:extLst>
            </p:cNvPr>
            <p:cNvSpPr/>
            <p:nvPr/>
          </p:nvSpPr>
          <p:spPr>
            <a:xfrm>
              <a:off x="7946428" y="5244344"/>
              <a:ext cx="222845" cy="520859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69" name="Diagram 68">
              <a:extLst>
                <a:ext uri="{FF2B5EF4-FFF2-40B4-BE49-F238E27FC236}">
                  <a16:creationId xmlns:a16="http://schemas.microsoft.com/office/drawing/2014/main" id="{3656A9FF-5905-459C-8B74-8F0494A16ED7}"/>
                </a:ext>
              </a:extLst>
            </p:cNvPr>
            <p:cNvGraphicFramePr/>
            <p:nvPr/>
          </p:nvGraphicFramePr>
          <p:xfrm>
            <a:off x="7946433" y="5272044"/>
            <a:ext cx="232080" cy="47350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4FD4B1C1-D829-4D1D-8529-0CB264A7510E}"/>
              </a:ext>
            </a:extLst>
          </p:cNvPr>
          <p:cNvSpPr txBox="1"/>
          <p:nvPr/>
        </p:nvSpPr>
        <p:spPr>
          <a:xfrm>
            <a:off x="4347706" y="1846490"/>
            <a:ext cx="802893" cy="461665"/>
          </a:xfrm>
          <a:prstGeom prst="rect">
            <a:avLst/>
          </a:prstGeom>
          <a:noFill/>
        </p:spPr>
        <p:txBody>
          <a:bodyPr wrap="square" lIns="72000" rIns="36000" rtlCol="0">
            <a:spAutoFit/>
          </a:bodyPr>
          <a:lstStyle/>
          <a:p>
            <a:r>
              <a:rPr lang="en-US" sz="800" dirty="0"/>
              <a:t>Principally      de-normalized structure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20B5C147-9B7A-488C-AF7E-4C0B2C829194}"/>
              </a:ext>
            </a:extLst>
          </p:cNvPr>
          <p:cNvGrpSpPr/>
          <p:nvPr/>
        </p:nvGrpSpPr>
        <p:grpSpPr>
          <a:xfrm>
            <a:off x="3947801" y="1914274"/>
            <a:ext cx="464038" cy="396000"/>
            <a:chOff x="7946428" y="5244344"/>
            <a:chExt cx="232085" cy="520859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9598372D-9FB7-497D-9B09-D5ED68066E03}"/>
                </a:ext>
              </a:extLst>
            </p:cNvPr>
            <p:cNvSpPr/>
            <p:nvPr/>
          </p:nvSpPr>
          <p:spPr>
            <a:xfrm>
              <a:off x="7946428" y="5244344"/>
              <a:ext cx="222845" cy="520859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89" name="Diagram 88">
              <a:extLst>
                <a:ext uri="{FF2B5EF4-FFF2-40B4-BE49-F238E27FC236}">
                  <a16:creationId xmlns:a16="http://schemas.microsoft.com/office/drawing/2014/main" id="{ED17CF08-20CF-4CD8-988C-5F437AF8DEFB}"/>
                </a:ext>
              </a:extLst>
            </p:cNvPr>
            <p:cNvGraphicFramePr/>
            <p:nvPr/>
          </p:nvGraphicFramePr>
          <p:xfrm>
            <a:off x="7946433" y="5272043"/>
            <a:ext cx="232080" cy="47350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</p:grpSp>
      <p:sp>
        <p:nvSpPr>
          <p:cNvPr id="133" name="Flowchart: Multidocument 132">
            <a:extLst>
              <a:ext uri="{FF2B5EF4-FFF2-40B4-BE49-F238E27FC236}">
                <a16:creationId xmlns:a16="http://schemas.microsoft.com/office/drawing/2014/main" id="{29505148-729C-4ABB-B54E-1F3D68BE829B}"/>
              </a:ext>
            </a:extLst>
          </p:cNvPr>
          <p:cNvSpPr/>
          <p:nvPr/>
        </p:nvSpPr>
        <p:spPr>
          <a:xfrm>
            <a:off x="2583731" y="6230851"/>
            <a:ext cx="748490" cy="458788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A</a:t>
            </a:r>
            <a:r>
              <a:rPr lang="en-DK" sz="700" dirty="0">
                <a:solidFill>
                  <a:schemeClr val="tx1"/>
                </a:solidFill>
              </a:rPr>
              <a:t>D</a:t>
            </a:r>
            <a:r>
              <a:rPr lang="en-US" sz="700" dirty="0">
                <a:solidFill>
                  <a:schemeClr val="tx1"/>
                </a:solidFill>
              </a:rPr>
              <a:t>L</a:t>
            </a:r>
            <a:r>
              <a:rPr lang="en-DK" sz="700" dirty="0">
                <a:solidFill>
                  <a:schemeClr val="tx1"/>
                </a:solidFill>
              </a:rPr>
              <a:t>S </a:t>
            </a:r>
            <a:r>
              <a:rPr lang="en-US" sz="700" dirty="0">
                <a:solidFill>
                  <a:schemeClr val="tx1"/>
                </a:solidFill>
              </a:rPr>
              <a:t>G</a:t>
            </a:r>
            <a:r>
              <a:rPr lang="en-DK" sz="700" dirty="0">
                <a:solidFill>
                  <a:schemeClr val="tx1"/>
                </a:solidFill>
              </a:rPr>
              <a:t>e</a:t>
            </a:r>
            <a:r>
              <a:rPr lang="en-US" sz="700" dirty="0">
                <a:solidFill>
                  <a:schemeClr val="tx1"/>
                </a:solidFill>
              </a:rPr>
              <a:t>n</a:t>
            </a:r>
            <a:r>
              <a:rPr lang="en-DK" sz="7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696E8ABB-7C3F-4C6F-B439-6CCE8D1CB022}"/>
              </a:ext>
            </a:extLst>
          </p:cNvPr>
          <p:cNvSpPr/>
          <p:nvPr/>
        </p:nvSpPr>
        <p:spPr>
          <a:xfrm>
            <a:off x="8300252" y="746426"/>
            <a:ext cx="117397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Data scientist</a:t>
            </a:r>
          </a:p>
        </p:txBody>
      </p: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21447598-45B2-4921-BE2C-95C8578EC987}"/>
              </a:ext>
            </a:extLst>
          </p:cNvPr>
          <p:cNvGrpSpPr/>
          <p:nvPr/>
        </p:nvGrpSpPr>
        <p:grpSpPr>
          <a:xfrm>
            <a:off x="8647727" y="327967"/>
            <a:ext cx="479028" cy="401084"/>
            <a:chOff x="10315593" y="1734858"/>
            <a:chExt cx="479028" cy="401084"/>
          </a:xfrm>
        </p:grpSpPr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3F01CE57-5665-42CB-A06C-3FD4F7B5B911}"/>
                </a:ext>
              </a:extLst>
            </p:cNvPr>
            <p:cNvGrpSpPr/>
            <p:nvPr/>
          </p:nvGrpSpPr>
          <p:grpSpPr>
            <a:xfrm>
              <a:off x="10555375" y="1749730"/>
              <a:ext cx="239246" cy="371042"/>
              <a:chOff x="10555375" y="1749730"/>
              <a:chExt cx="239246" cy="371042"/>
            </a:xfrm>
          </p:grpSpPr>
          <p:sp>
            <p:nvSpPr>
              <p:cNvPr id="163" name="Freeform 91">
                <a:extLst>
                  <a:ext uri="{FF2B5EF4-FFF2-40B4-BE49-F238E27FC236}">
                    <a16:creationId xmlns:a16="http://schemas.microsoft.com/office/drawing/2014/main" id="{EF4CEF26-9FB5-46DA-80BA-0EEC5B8D0FD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9800000" flipH="1" flipV="1">
                <a:off x="10557951" y="1898229"/>
                <a:ext cx="234093" cy="205841"/>
              </a:xfrm>
              <a:custGeom>
                <a:avLst/>
                <a:gdLst>
                  <a:gd name="T0" fmla="*/ 507 w 1015"/>
                  <a:gd name="T1" fmla="*/ 128 h 896"/>
                  <a:gd name="T2" fmla="*/ 626 w 1015"/>
                  <a:gd name="T3" fmla="*/ 151 h 896"/>
                  <a:gd name="T4" fmla="*/ 801 w 1015"/>
                  <a:gd name="T5" fmla="*/ 322 h 896"/>
                  <a:gd name="T6" fmla="*/ 804 w 1015"/>
                  <a:gd name="T7" fmla="*/ 567 h 896"/>
                  <a:gd name="T8" fmla="*/ 685 w 1015"/>
                  <a:gd name="T9" fmla="*/ 714 h 896"/>
                  <a:gd name="T10" fmla="*/ 600 w 1015"/>
                  <a:gd name="T11" fmla="*/ 754 h 896"/>
                  <a:gd name="T12" fmla="*/ 507 w 1015"/>
                  <a:gd name="T13" fmla="*/ 768 h 896"/>
                  <a:gd name="T14" fmla="*/ 389 w 1015"/>
                  <a:gd name="T15" fmla="*/ 745 h 896"/>
                  <a:gd name="T16" fmla="*/ 213 w 1015"/>
                  <a:gd name="T17" fmla="*/ 575 h 896"/>
                  <a:gd name="T18" fmla="*/ 210 w 1015"/>
                  <a:gd name="T19" fmla="*/ 330 h 896"/>
                  <a:gd name="T20" fmla="*/ 330 w 1015"/>
                  <a:gd name="T21" fmla="*/ 182 h 896"/>
                  <a:gd name="T22" fmla="*/ 414 w 1015"/>
                  <a:gd name="T23" fmla="*/ 142 h 896"/>
                  <a:gd name="T24" fmla="*/ 507 w 1015"/>
                  <a:gd name="T25" fmla="*/ 128 h 896"/>
                  <a:gd name="T26" fmla="*/ 507 w 1015"/>
                  <a:gd name="T27" fmla="*/ 128 h 896"/>
                  <a:gd name="T28" fmla="*/ 507 w 1015"/>
                  <a:gd name="T29" fmla="*/ 128 h 896"/>
                  <a:gd name="T30" fmla="*/ 507 w 1015"/>
                  <a:gd name="T31" fmla="*/ 0 h 896"/>
                  <a:gd name="T32" fmla="*/ 91 w 1015"/>
                  <a:gd name="T33" fmla="*/ 282 h 896"/>
                  <a:gd name="T34" fmla="*/ 341 w 1015"/>
                  <a:gd name="T35" fmla="*/ 864 h 896"/>
                  <a:gd name="T36" fmla="*/ 507 w 1015"/>
                  <a:gd name="T37" fmla="*/ 896 h 896"/>
                  <a:gd name="T38" fmla="*/ 923 w 1015"/>
                  <a:gd name="T39" fmla="*/ 614 h 896"/>
                  <a:gd name="T40" fmla="*/ 673 w 1015"/>
                  <a:gd name="T41" fmla="*/ 32 h 896"/>
                  <a:gd name="T42" fmla="*/ 507 w 1015"/>
                  <a:gd name="T43" fmla="*/ 0 h 8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15" h="896">
                    <a:moveTo>
                      <a:pt x="507" y="128"/>
                    </a:moveTo>
                    <a:cubicBezTo>
                      <a:pt x="548" y="128"/>
                      <a:pt x="588" y="136"/>
                      <a:pt x="626" y="151"/>
                    </a:cubicBezTo>
                    <a:cubicBezTo>
                      <a:pt x="705" y="183"/>
                      <a:pt x="767" y="244"/>
                      <a:pt x="801" y="322"/>
                    </a:cubicBezTo>
                    <a:cubicBezTo>
                      <a:pt x="835" y="401"/>
                      <a:pt x="836" y="487"/>
                      <a:pt x="804" y="567"/>
                    </a:cubicBezTo>
                    <a:cubicBezTo>
                      <a:pt x="780" y="627"/>
                      <a:pt x="739" y="679"/>
                      <a:pt x="685" y="714"/>
                    </a:cubicBezTo>
                    <a:cubicBezTo>
                      <a:pt x="659" y="732"/>
                      <a:pt x="630" y="745"/>
                      <a:pt x="600" y="754"/>
                    </a:cubicBezTo>
                    <a:cubicBezTo>
                      <a:pt x="570" y="764"/>
                      <a:pt x="538" y="768"/>
                      <a:pt x="507" y="768"/>
                    </a:cubicBezTo>
                    <a:cubicBezTo>
                      <a:pt x="467" y="768"/>
                      <a:pt x="427" y="761"/>
                      <a:pt x="389" y="745"/>
                    </a:cubicBezTo>
                    <a:cubicBezTo>
                      <a:pt x="309" y="714"/>
                      <a:pt x="247" y="653"/>
                      <a:pt x="213" y="575"/>
                    </a:cubicBezTo>
                    <a:cubicBezTo>
                      <a:pt x="180" y="496"/>
                      <a:pt x="178" y="409"/>
                      <a:pt x="210" y="330"/>
                    </a:cubicBezTo>
                    <a:cubicBezTo>
                      <a:pt x="234" y="269"/>
                      <a:pt x="276" y="218"/>
                      <a:pt x="330" y="182"/>
                    </a:cubicBezTo>
                    <a:cubicBezTo>
                      <a:pt x="356" y="165"/>
                      <a:pt x="384" y="151"/>
                      <a:pt x="414" y="142"/>
                    </a:cubicBezTo>
                    <a:cubicBezTo>
                      <a:pt x="445" y="133"/>
                      <a:pt x="476" y="128"/>
                      <a:pt x="507" y="128"/>
                    </a:cubicBezTo>
                    <a:cubicBezTo>
                      <a:pt x="507" y="128"/>
                      <a:pt x="507" y="128"/>
                      <a:pt x="507" y="128"/>
                    </a:cubicBezTo>
                    <a:cubicBezTo>
                      <a:pt x="507" y="128"/>
                      <a:pt x="507" y="128"/>
                      <a:pt x="507" y="128"/>
                    </a:cubicBezTo>
                    <a:moveTo>
                      <a:pt x="507" y="0"/>
                    </a:moveTo>
                    <a:cubicBezTo>
                      <a:pt x="329" y="0"/>
                      <a:pt x="161" y="107"/>
                      <a:pt x="91" y="282"/>
                    </a:cubicBezTo>
                    <a:cubicBezTo>
                      <a:pt x="0" y="512"/>
                      <a:pt x="111" y="773"/>
                      <a:pt x="341" y="864"/>
                    </a:cubicBezTo>
                    <a:cubicBezTo>
                      <a:pt x="396" y="886"/>
                      <a:pt x="452" y="896"/>
                      <a:pt x="507" y="896"/>
                    </a:cubicBezTo>
                    <a:cubicBezTo>
                      <a:pt x="685" y="896"/>
                      <a:pt x="853" y="790"/>
                      <a:pt x="923" y="614"/>
                    </a:cubicBezTo>
                    <a:cubicBezTo>
                      <a:pt x="1015" y="385"/>
                      <a:pt x="903" y="124"/>
                      <a:pt x="673" y="32"/>
                    </a:cubicBezTo>
                    <a:cubicBezTo>
                      <a:pt x="619" y="11"/>
                      <a:pt x="563" y="0"/>
                      <a:pt x="507" y="0"/>
                    </a:cubicBez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4" name="Freeform 92">
                <a:extLst>
                  <a:ext uri="{FF2B5EF4-FFF2-40B4-BE49-F238E27FC236}">
                    <a16:creationId xmlns:a16="http://schemas.microsoft.com/office/drawing/2014/main" id="{A2F73565-9BCB-41D3-A7E0-34141F716F6B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74536" y="2093528"/>
                <a:ext cx="31280" cy="27244"/>
              </a:xfrm>
              <a:custGeom>
                <a:avLst/>
                <a:gdLst>
                  <a:gd name="T0" fmla="*/ 24 w 31"/>
                  <a:gd name="T1" fmla="*/ 27 h 27"/>
                  <a:gd name="T2" fmla="*/ 0 w 31"/>
                  <a:gd name="T3" fmla="*/ 18 h 27"/>
                  <a:gd name="T4" fmla="*/ 7 w 31"/>
                  <a:gd name="T5" fmla="*/ 0 h 27"/>
                  <a:gd name="T6" fmla="*/ 31 w 31"/>
                  <a:gd name="T7" fmla="*/ 9 h 27"/>
                  <a:gd name="T8" fmla="*/ 24 w 31"/>
                  <a:gd name="T9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7">
                    <a:moveTo>
                      <a:pt x="24" y="27"/>
                    </a:moveTo>
                    <a:lnTo>
                      <a:pt x="0" y="18"/>
                    </a:lnTo>
                    <a:lnTo>
                      <a:pt x="7" y="0"/>
                    </a:lnTo>
                    <a:lnTo>
                      <a:pt x="31" y="9"/>
                    </a:lnTo>
                    <a:lnTo>
                      <a:pt x="24" y="2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5" name="Freeform 93">
                <a:extLst>
                  <a:ext uri="{FF2B5EF4-FFF2-40B4-BE49-F238E27FC236}">
                    <a16:creationId xmlns:a16="http://schemas.microsoft.com/office/drawing/2014/main" id="{BDD35314-984C-405B-8785-070FF1EA5FE8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44180" y="1881526"/>
                <a:ext cx="31280" cy="27244"/>
              </a:xfrm>
              <a:custGeom>
                <a:avLst/>
                <a:gdLst>
                  <a:gd name="T0" fmla="*/ 24 w 31"/>
                  <a:gd name="T1" fmla="*/ 27 h 27"/>
                  <a:gd name="T2" fmla="*/ 0 w 31"/>
                  <a:gd name="T3" fmla="*/ 18 h 27"/>
                  <a:gd name="T4" fmla="*/ 7 w 31"/>
                  <a:gd name="T5" fmla="*/ 0 h 27"/>
                  <a:gd name="T6" fmla="*/ 31 w 31"/>
                  <a:gd name="T7" fmla="*/ 9 h 27"/>
                  <a:gd name="T8" fmla="*/ 24 w 31"/>
                  <a:gd name="T9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7">
                    <a:moveTo>
                      <a:pt x="24" y="27"/>
                    </a:moveTo>
                    <a:lnTo>
                      <a:pt x="0" y="18"/>
                    </a:lnTo>
                    <a:lnTo>
                      <a:pt x="7" y="0"/>
                    </a:lnTo>
                    <a:lnTo>
                      <a:pt x="31" y="9"/>
                    </a:lnTo>
                    <a:lnTo>
                      <a:pt x="24" y="2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6" name="Freeform 94">
                <a:extLst>
                  <a:ext uri="{FF2B5EF4-FFF2-40B4-BE49-F238E27FC236}">
                    <a16:creationId xmlns:a16="http://schemas.microsoft.com/office/drawing/2014/main" id="{C57C528F-E919-42A3-A1D7-ED92CC63C616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55375" y="2000687"/>
                <a:ext cx="27244" cy="31280"/>
              </a:xfrm>
              <a:custGeom>
                <a:avLst/>
                <a:gdLst>
                  <a:gd name="T0" fmla="*/ 27 w 27"/>
                  <a:gd name="T1" fmla="*/ 7 h 31"/>
                  <a:gd name="T2" fmla="*/ 17 w 27"/>
                  <a:gd name="T3" fmla="*/ 31 h 31"/>
                  <a:gd name="T4" fmla="*/ 0 w 27"/>
                  <a:gd name="T5" fmla="*/ 24 h 31"/>
                  <a:gd name="T6" fmla="*/ 9 w 27"/>
                  <a:gd name="T7" fmla="*/ 0 h 31"/>
                  <a:gd name="T8" fmla="*/ 27 w 27"/>
                  <a:gd name="T9" fmla="*/ 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1">
                    <a:moveTo>
                      <a:pt x="27" y="7"/>
                    </a:moveTo>
                    <a:lnTo>
                      <a:pt x="17" y="31"/>
                    </a:lnTo>
                    <a:lnTo>
                      <a:pt x="0" y="24"/>
                    </a:lnTo>
                    <a:lnTo>
                      <a:pt x="9" y="0"/>
                    </a:lnTo>
                    <a:lnTo>
                      <a:pt x="27" y="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7" name="Freeform 95">
                <a:extLst>
                  <a:ext uri="{FF2B5EF4-FFF2-40B4-BE49-F238E27FC236}">
                    <a16:creationId xmlns:a16="http://schemas.microsoft.com/office/drawing/2014/main" id="{9D66B52F-BAFB-4D7A-BFCE-7B428BE62C4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67377" y="1970331"/>
                <a:ext cx="27244" cy="31280"/>
              </a:xfrm>
              <a:custGeom>
                <a:avLst/>
                <a:gdLst>
                  <a:gd name="T0" fmla="*/ 27 w 27"/>
                  <a:gd name="T1" fmla="*/ 7 h 31"/>
                  <a:gd name="T2" fmla="*/ 18 w 27"/>
                  <a:gd name="T3" fmla="*/ 31 h 31"/>
                  <a:gd name="T4" fmla="*/ 0 w 27"/>
                  <a:gd name="T5" fmla="*/ 24 h 31"/>
                  <a:gd name="T6" fmla="*/ 9 w 27"/>
                  <a:gd name="T7" fmla="*/ 0 h 31"/>
                  <a:gd name="T8" fmla="*/ 27 w 27"/>
                  <a:gd name="T9" fmla="*/ 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1">
                    <a:moveTo>
                      <a:pt x="27" y="7"/>
                    </a:moveTo>
                    <a:lnTo>
                      <a:pt x="18" y="31"/>
                    </a:lnTo>
                    <a:lnTo>
                      <a:pt x="0" y="24"/>
                    </a:lnTo>
                    <a:lnTo>
                      <a:pt x="9" y="0"/>
                    </a:lnTo>
                    <a:lnTo>
                      <a:pt x="27" y="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8" name="Freeform 96">
                <a:extLst>
                  <a:ext uri="{FF2B5EF4-FFF2-40B4-BE49-F238E27FC236}">
                    <a16:creationId xmlns:a16="http://schemas.microsoft.com/office/drawing/2014/main" id="{CF2162E6-3F4A-4C37-8B83-73148954D2DC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25318" y="1898861"/>
                <a:ext cx="28253" cy="32289"/>
              </a:xfrm>
              <a:custGeom>
                <a:avLst/>
                <a:gdLst>
                  <a:gd name="T0" fmla="*/ 18 w 28"/>
                  <a:gd name="T1" fmla="*/ 0 h 32"/>
                  <a:gd name="T2" fmla="*/ 28 w 28"/>
                  <a:gd name="T3" fmla="*/ 24 h 32"/>
                  <a:gd name="T4" fmla="*/ 11 w 28"/>
                  <a:gd name="T5" fmla="*/ 32 h 32"/>
                  <a:gd name="T6" fmla="*/ 0 w 28"/>
                  <a:gd name="T7" fmla="*/ 8 h 32"/>
                  <a:gd name="T8" fmla="*/ 18 w 28"/>
                  <a:gd name="T9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32">
                    <a:moveTo>
                      <a:pt x="18" y="0"/>
                    </a:moveTo>
                    <a:lnTo>
                      <a:pt x="28" y="24"/>
                    </a:lnTo>
                    <a:lnTo>
                      <a:pt x="11" y="32"/>
                    </a:lnTo>
                    <a:lnTo>
                      <a:pt x="0" y="8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9" name="Freeform 97">
                <a:extLst>
                  <a:ext uri="{FF2B5EF4-FFF2-40B4-BE49-F238E27FC236}">
                    <a16:creationId xmlns:a16="http://schemas.microsoft.com/office/drawing/2014/main" id="{1DEB3C43-D193-4F9C-A6B9-DE9C5DAD67EE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97046" y="2070711"/>
                <a:ext cx="28253" cy="31280"/>
              </a:xfrm>
              <a:custGeom>
                <a:avLst/>
                <a:gdLst>
                  <a:gd name="T0" fmla="*/ 18 w 28"/>
                  <a:gd name="T1" fmla="*/ 0 h 31"/>
                  <a:gd name="T2" fmla="*/ 28 w 28"/>
                  <a:gd name="T3" fmla="*/ 23 h 31"/>
                  <a:gd name="T4" fmla="*/ 11 w 28"/>
                  <a:gd name="T5" fmla="*/ 31 h 31"/>
                  <a:gd name="T6" fmla="*/ 0 w 28"/>
                  <a:gd name="T7" fmla="*/ 7 h 31"/>
                  <a:gd name="T8" fmla="*/ 18 w 28"/>
                  <a:gd name="T9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31">
                    <a:moveTo>
                      <a:pt x="18" y="0"/>
                    </a:moveTo>
                    <a:lnTo>
                      <a:pt x="28" y="23"/>
                    </a:lnTo>
                    <a:lnTo>
                      <a:pt x="11" y="31"/>
                    </a:lnTo>
                    <a:lnTo>
                      <a:pt x="0" y="7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0" name="Freeform 98">
                <a:extLst>
                  <a:ext uri="{FF2B5EF4-FFF2-40B4-BE49-F238E27FC236}">
                    <a16:creationId xmlns:a16="http://schemas.microsoft.com/office/drawing/2014/main" id="{094F2C04-0BA2-48BB-9BC2-0B0DEC4713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74156" y="1923197"/>
                <a:ext cx="31280" cy="28253"/>
              </a:xfrm>
              <a:custGeom>
                <a:avLst/>
                <a:gdLst>
                  <a:gd name="T0" fmla="*/ 0 w 31"/>
                  <a:gd name="T1" fmla="*/ 11 h 28"/>
                  <a:gd name="T2" fmla="*/ 24 w 31"/>
                  <a:gd name="T3" fmla="*/ 0 h 28"/>
                  <a:gd name="T4" fmla="*/ 31 w 31"/>
                  <a:gd name="T5" fmla="*/ 18 h 28"/>
                  <a:gd name="T6" fmla="*/ 8 w 31"/>
                  <a:gd name="T7" fmla="*/ 28 h 28"/>
                  <a:gd name="T8" fmla="*/ 0 w 31"/>
                  <a:gd name="T9" fmla="*/ 1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8">
                    <a:moveTo>
                      <a:pt x="0" y="11"/>
                    </a:moveTo>
                    <a:lnTo>
                      <a:pt x="24" y="0"/>
                    </a:lnTo>
                    <a:lnTo>
                      <a:pt x="31" y="18"/>
                    </a:lnTo>
                    <a:lnTo>
                      <a:pt x="8" y="28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1" name="Freeform 99">
                <a:extLst>
                  <a:ext uri="{FF2B5EF4-FFF2-40B4-BE49-F238E27FC236}">
                    <a16:creationId xmlns:a16="http://schemas.microsoft.com/office/drawing/2014/main" id="{B9157AE8-8C99-48B4-8FC5-1A38CCEEACA6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44492" y="2050595"/>
                <a:ext cx="32289" cy="28253"/>
              </a:xfrm>
              <a:custGeom>
                <a:avLst/>
                <a:gdLst>
                  <a:gd name="T0" fmla="*/ 0 w 32"/>
                  <a:gd name="T1" fmla="*/ 10 h 28"/>
                  <a:gd name="T2" fmla="*/ 24 w 32"/>
                  <a:gd name="T3" fmla="*/ 0 h 28"/>
                  <a:gd name="T4" fmla="*/ 32 w 32"/>
                  <a:gd name="T5" fmla="*/ 18 h 28"/>
                  <a:gd name="T6" fmla="*/ 8 w 32"/>
                  <a:gd name="T7" fmla="*/ 28 h 28"/>
                  <a:gd name="T8" fmla="*/ 0 w 32"/>
                  <a:gd name="T9" fmla="*/ 1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28">
                    <a:moveTo>
                      <a:pt x="0" y="10"/>
                    </a:moveTo>
                    <a:lnTo>
                      <a:pt x="24" y="0"/>
                    </a:lnTo>
                    <a:lnTo>
                      <a:pt x="32" y="18"/>
                    </a:lnTo>
                    <a:lnTo>
                      <a:pt x="8" y="28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2" name="Freeform 100">
                <a:extLst>
                  <a:ext uri="{FF2B5EF4-FFF2-40B4-BE49-F238E27FC236}">
                    <a16:creationId xmlns:a16="http://schemas.microsoft.com/office/drawing/2014/main" id="{F518681B-0C74-4DEB-BF74-E2079FC6D57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9800000" flipH="1" flipV="1">
                <a:off x="10663964" y="1759742"/>
                <a:ext cx="119065" cy="118056"/>
              </a:xfrm>
              <a:custGeom>
                <a:avLst/>
                <a:gdLst>
                  <a:gd name="T0" fmla="*/ 258 w 516"/>
                  <a:gd name="T1" fmla="*/ 128 h 512"/>
                  <a:gd name="T2" fmla="*/ 348 w 516"/>
                  <a:gd name="T3" fmla="*/ 165 h 512"/>
                  <a:gd name="T4" fmla="*/ 386 w 516"/>
                  <a:gd name="T5" fmla="*/ 254 h 512"/>
                  <a:gd name="T6" fmla="*/ 350 w 516"/>
                  <a:gd name="T7" fmla="*/ 345 h 512"/>
                  <a:gd name="T8" fmla="*/ 260 w 516"/>
                  <a:gd name="T9" fmla="*/ 384 h 512"/>
                  <a:gd name="T10" fmla="*/ 258 w 516"/>
                  <a:gd name="T11" fmla="*/ 384 h 512"/>
                  <a:gd name="T12" fmla="*/ 168 w 516"/>
                  <a:gd name="T13" fmla="*/ 347 h 512"/>
                  <a:gd name="T14" fmla="*/ 130 w 516"/>
                  <a:gd name="T15" fmla="*/ 258 h 512"/>
                  <a:gd name="T16" fmla="*/ 166 w 516"/>
                  <a:gd name="T17" fmla="*/ 167 h 512"/>
                  <a:gd name="T18" fmla="*/ 256 w 516"/>
                  <a:gd name="T19" fmla="*/ 128 h 512"/>
                  <a:gd name="T20" fmla="*/ 258 w 516"/>
                  <a:gd name="T21" fmla="*/ 128 h 512"/>
                  <a:gd name="T22" fmla="*/ 258 w 516"/>
                  <a:gd name="T23" fmla="*/ 128 h 512"/>
                  <a:gd name="T24" fmla="*/ 258 w 516"/>
                  <a:gd name="T25" fmla="*/ 128 h 512"/>
                  <a:gd name="T26" fmla="*/ 258 w 516"/>
                  <a:gd name="T27" fmla="*/ 0 h 512"/>
                  <a:gd name="T28" fmla="*/ 255 w 516"/>
                  <a:gd name="T29" fmla="*/ 0 h 512"/>
                  <a:gd name="T30" fmla="*/ 2 w 516"/>
                  <a:gd name="T31" fmla="*/ 259 h 512"/>
                  <a:gd name="T32" fmla="*/ 258 w 516"/>
                  <a:gd name="T33" fmla="*/ 512 h 512"/>
                  <a:gd name="T34" fmla="*/ 261 w 516"/>
                  <a:gd name="T35" fmla="*/ 512 h 512"/>
                  <a:gd name="T36" fmla="*/ 514 w 516"/>
                  <a:gd name="T37" fmla="*/ 253 h 512"/>
                  <a:gd name="T38" fmla="*/ 258 w 516"/>
                  <a:gd name="T39" fmla="*/ 0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16" h="512">
                    <a:moveTo>
                      <a:pt x="258" y="128"/>
                    </a:moveTo>
                    <a:cubicBezTo>
                      <a:pt x="292" y="128"/>
                      <a:pt x="324" y="141"/>
                      <a:pt x="348" y="165"/>
                    </a:cubicBezTo>
                    <a:cubicBezTo>
                      <a:pt x="372" y="189"/>
                      <a:pt x="386" y="220"/>
                      <a:pt x="386" y="254"/>
                    </a:cubicBezTo>
                    <a:cubicBezTo>
                      <a:pt x="386" y="288"/>
                      <a:pt x="374" y="321"/>
                      <a:pt x="350" y="345"/>
                    </a:cubicBezTo>
                    <a:cubicBezTo>
                      <a:pt x="326" y="370"/>
                      <a:pt x="294" y="383"/>
                      <a:pt x="260" y="384"/>
                    </a:cubicBezTo>
                    <a:cubicBezTo>
                      <a:pt x="259" y="384"/>
                      <a:pt x="259" y="384"/>
                      <a:pt x="258" y="384"/>
                    </a:cubicBezTo>
                    <a:cubicBezTo>
                      <a:pt x="224" y="384"/>
                      <a:pt x="192" y="371"/>
                      <a:pt x="168" y="347"/>
                    </a:cubicBezTo>
                    <a:cubicBezTo>
                      <a:pt x="144" y="323"/>
                      <a:pt x="130" y="291"/>
                      <a:pt x="130" y="258"/>
                    </a:cubicBezTo>
                    <a:cubicBezTo>
                      <a:pt x="130" y="223"/>
                      <a:pt x="143" y="191"/>
                      <a:pt x="166" y="167"/>
                    </a:cubicBezTo>
                    <a:cubicBezTo>
                      <a:pt x="190" y="142"/>
                      <a:pt x="222" y="128"/>
                      <a:pt x="256" y="128"/>
                    </a:cubicBezTo>
                    <a:cubicBezTo>
                      <a:pt x="257" y="128"/>
                      <a:pt x="258" y="128"/>
                      <a:pt x="258" y="128"/>
                    </a:cubicBezTo>
                    <a:cubicBezTo>
                      <a:pt x="258" y="128"/>
                      <a:pt x="258" y="128"/>
                      <a:pt x="258" y="128"/>
                    </a:cubicBezTo>
                    <a:cubicBezTo>
                      <a:pt x="258" y="128"/>
                      <a:pt x="258" y="128"/>
                      <a:pt x="258" y="128"/>
                    </a:cubicBezTo>
                    <a:moveTo>
                      <a:pt x="258" y="0"/>
                    </a:moveTo>
                    <a:cubicBezTo>
                      <a:pt x="257" y="0"/>
                      <a:pt x="256" y="0"/>
                      <a:pt x="255" y="0"/>
                    </a:cubicBezTo>
                    <a:cubicBezTo>
                      <a:pt x="113" y="2"/>
                      <a:pt x="0" y="118"/>
                      <a:pt x="2" y="259"/>
                    </a:cubicBezTo>
                    <a:cubicBezTo>
                      <a:pt x="4" y="399"/>
                      <a:pt x="118" y="512"/>
                      <a:pt x="258" y="512"/>
                    </a:cubicBezTo>
                    <a:cubicBezTo>
                      <a:pt x="259" y="512"/>
                      <a:pt x="260" y="512"/>
                      <a:pt x="261" y="512"/>
                    </a:cubicBezTo>
                    <a:cubicBezTo>
                      <a:pt x="403" y="510"/>
                      <a:pt x="516" y="394"/>
                      <a:pt x="514" y="253"/>
                    </a:cubicBezTo>
                    <a:cubicBezTo>
                      <a:pt x="512" y="112"/>
                      <a:pt x="398" y="0"/>
                      <a:pt x="258" y="0"/>
                    </a:cubicBez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3" name="Freeform 101">
                <a:extLst>
                  <a:ext uri="{FF2B5EF4-FFF2-40B4-BE49-F238E27FC236}">
                    <a16:creationId xmlns:a16="http://schemas.microsoft.com/office/drawing/2014/main" id="{AD2C14E6-901C-47ED-AE7E-F6768FA06270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48839" y="1866826"/>
                <a:ext cx="14126" cy="12108"/>
              </a:xfrm>
              <a:custGeom>
                <a:avLst/>
                <a:gdLst>
                  <a:gd name="T0" fmla="*/ 14 w 14"/>
                  <a:gd name="T1" fmla="*/ 11 h 12"/>
                  <a:gd name="T2" fmla="*/ 0 w 14"/>
                  <a:gd name="T3" fmla="*/ 12 h 12"/>
                  <a:gd name="T4" fmla="*/ 0 w 14"/>
                  <a:gd name="T5" fmla="*/ 0 h 12"/>
                  <a:gd name="T6" fmla="*/ 14 w 14"/>
                  <a:gd name="T7" fmla="*/ 0 h 12"/>
                  <a:gd name="T8" fmla="*/ 14 w 14"/>
                  <a:gd name="T9" fmla="*/ 1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2">
                    <a:moveTo>
                      <a:pt x="14" y="11"/>
                    </a:moveTo>
                    <a:lnTo>
                      <a:pt x="0" y="12"/>
                    </a:lnTo>
                    <a:lnTo>
                      <a:pt x="0" y="0"/>
                    </a:lnTo>
                    <a:lnTo>
                      <a:pt x="14" y="0"/>
                    </a:lnTo>
                    <a:lnTo>
                      <a:pt x="14" y="11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4" name="Rectangle 102">
                <a:extLst>
                  <a:ext uri="{FF2B5EF4-FFF2-40B4-BE49-F238E27FC236}">
                    <a16:creationId xmlns:a16="http://schemas.microsoft.com/office/drawing/2014/main" id="{2A0424F7-AE0B-453A-85E5-601EA5850C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800000" flipH="1" flipV="1">
                <a:off x="10683591" y="1759731"/>
                <a:ext cx="15135" cy="12108"/>
              </a:xfrm>
              <a:prstGeom prst="rect">
                <a:avLst/>
              </a:pr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5" name="Freeform 103">
                <a:extLst>
                  <a:ext uri="{FF2B5EF4-FFF2-40B4-BE49-F238E27FC236}">
                    <a16:creationId xmlns:a16="http://schemas.microsoft.com/office/drawing/2014/main" id="{35A4CA32-8597-41C3-90D8-E10339B60654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62575" y="1843675"/>
                <a:ext cx="13117" cy="14126"/>
              </a:xfrm>
              <a:custGeom>
                <a:avLst/>
                <a:gdLst>
                  <a:gd name="T0" fmla="*/ 12 w 13"/>
                  <a:gd name="T1" fmla="*/ 0 h 14"/>
                  <a:gd name="T2" fmla="*/ 13 w 13"/>
                  <a:gd name="T3" fmla="*/ 14 h 14"/>
                  <a:gd name="T4" fmla="*/ 0 w 13"/>
                  <a:gd name="T5" fmla="*/ 14 h 14"/>
                  <a:gd name="T6" fmla="*/ 0 w 13"/>
                  <a:gd name="T7" fmla="*/ 0 h 14"/>
                  <a:gd name="T8" fmla="*/ 12 w 13"/>
                  <a:gd name="T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4">
                    <a:moveTo>
                      <a:pt x="12" y="0"/>
                    </a:moveTo>
                    <a:lnTo>
                      <a:pt x="13" y="14"/>
                    </a:lnTo>
                    <a:lnTo>
                      <a:pt x="0" y="14"/>
                    </a:lnTo>
                    <a:lnTo>
                      <a:pt x="0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6" name="Rectangle 104">
                <a:extLst>
                  <a:ext uri="{FF2B5EF4-FFF2-40B4-BE49-F238E27FC236}">
                    <a16:creationId xmlns:a16="http://schemas.microsoft.com/office/drawing/2014/main" id="{AF065342-3A24-4BEE-A631-35EC57B17A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800000" flipH="1" flipV="1">
                <a:off x="10771873" y="1780864"/>
                <a:ext cx="12108" cy="14126"/>
              </a:xfrm>
              <a:prstGeom prst="rect">
                <a:avLst/>
              </a:pr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7" name="Freeform 105">
                <a:extLst>
                  <a:ext uri="{FF2B5EF4-FFF2-40B4-BE49-F238E27FC236}">
                    <a16:creationId xmlns:a16="http://schemas.microsoft.com/office/drawing/2014/main" id="{A37EE3DE-2AA6-4908-98F6-A3D3DC3FD41E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29977" y="1749730"/>
                <a:ext cx="19171" cy="18162"/>
              </a:xfrm>
              <a:custGeom>
                <a:avLst/>
                <a:gdLst>
                  <a:gd name="T0" fmla="*/ 8 w 19"/>
                  <a:gd name="T1" fmla="*/ 0 h 18"/>
                  <a:gd name="T2" fmla="*/ 19 w 19"/>
                  <a:gd name="T3" fmla="*/ 10 h 18"/>
                  <a:gd name="T4" fmla="*/ 11 w 19"/>
                  <a:gd name="T5" fmla="*/ 18 h 18"/>
                  <a:gd name="T6" fmla="*/ 0 w 19"/>
                  <a:gd name="T7" fmla="*/ 8 h 18"/>
                  <a:gd name="T8" fmla="*/ 8 w 19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8" y="0"/>
                    </a:moveTo>
                    <a:lnTo>
                      <a:pt x="19" y="10"/>
                    </a:lnTo>
                    <a:lnTo>
                      <a:pt x="11" y="18"/>
                    </a:lnTo>
                    <a:lnTo>
                      <a:pt x="0" y="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8" name="Freeform 106">
                <a:extLst>
                  <a:ext uri="{FF2B5EF4-FFF2-40B4-BE49-F238E27FC236}">
                    <a16:creationId xmlns:a16="http://schemas.microsoft.com/office/drawing/2014/main" id="{412112E2-6860-40C0-9C31-7B2497063A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98417" y="1870773"/>
                <a:ext cx="18162" cy="18162"/>
              </a:xfrm>
              <a:custGeom>
                <a:avLst/>
                <a:gdLst>
                  <a:gd name="T0" fmla="*/ 8 w 18"/>
                  <a:gd name="T1" fmla="*/ 0 h 18"/>
                  <a:gd name="T2" fmla="*/ 18 w 18"/>
                  <a:gd name="T3" fmla="*/ 10 h 18"/>
                  <a:gd name="T4" fmla="*/ 10 w 18"/>
                  <a:gd name="T5" fmla="*/ 18 h 18"/>
                  <a:gd name="T6" fmla="*/ 0 w 18"/>
                  <a:gd name="T7" fmla="*/ 8 h 18"/>
                  <a:gd name="T8" fmla="*/ 8 w 18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" h="18">
                    <a:moveTo>
                      <a:pt x="8" y="0"/>
                    </a:moveTo>
                    <a:lnTo>
                      <a:pt x="18" y="10"/>
                    </a:lnTo>
                    <a:lnTo>
                      <a:pt x="10" y="18"/>
                    </a:lnTo>
                    <a:lnTo>
                      <a:pt x="0" y="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9" name="Freeform 107">
                <a:extLst>
                  <a:ext uri="{FF2B5EF4-FFF2-40B4-BE49-F238E27FC236}">
                    <a16:creationId xmlns:a16="http://schemas.microsoft.com/office/drawing/2014/main" id="{6BB83255-38F4-4701-BD68-7FAFD1FA7348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52710" y="1795506"/>
                <a:ext cx="19171" cy="18162"/>
              </a:xfrm>
              <a:custGeom>
                <a:avLst/>
                <a:gdLst>
                  <a:gd name="T0" fmla="*/ 0 w 19"/>
                  <a:gd name="T1" fmla="*/ 10 h 18"/>
                  <a:gd name="T2" fmla="*/ 10 w 19"/>
                  <a:gd name="T3" fmla="*/ 0 h 18"/>
                  <a:gd name="T4" fmla="*/ 19 w 19"/>
                  <a:gd name="T5" fmla="*/ 8 h 18"/>
                  <a:gd name="T6" fmla="*/ 8 w 19"/>
                  <a:gd name="T7" fmla="*/ 18 h 18"/>
                  <a:gd name="T8" fmla="*/ 0 w 19"/>
                  <a:gd name="T9" fmla="*/ 1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0" y="10"/>
                    </a:moveTo>
                    <a:lnTo>
                      <a:pt x="10" y="0"/>
                    </a:lnTo>
                    <a:lnTo>
                      <a:pt x="19" y="8"/>
                    </a:lnTo>
                    <a:lnTo>
                      <a:pt x="8" y="18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80" name="Freeform 108">
                <a:extLst>
                  <a:ext uri="{FF2B5EF4-FFF2-40B4-BE49-F238E27FC236}">
                    <a16:creationId xmlns:a16="http://schemas.microsoft.com/office/drawing/2014/main" id="{F57B2D4F-089C-4CBC-B924-8724697CB95A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74743" y="1825250"/>
                <a:ext cx="19171" cy="18162"/>
              </a:xfrm>
              <a:custGeom>
                <a:avLst/>
                <a:gdLst>
                  <a:gd name="T0" fmla="*/ 0 w 19"/>
                  <a:gd name="T1" fmla="*/ 11 h 18"/>
                  <a:gd name="T2" fmla="*/ 11 w 19"/>
                  <a:gd name="T3" fmla="*/ 0 h 18"/>
                  <a:gd name="T4" fmla="*/ 19 w 19"/>
                  <a:gd name="T5" fmla="*/ 8 h 18"/>
                  <a:gd name="T6" fmla="*/ 8 w 19"/>
                  <a:gd name="T7" fmla="*/ 18 h 18"/>
                  <a:gd name="T8" fmla="*/ 0 w 19"/>
                  <a:gd name="T9" fmla="*/ 1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0" y="11"/>
                    </a:moveTo>
                    <a:lnTo>
                      <a:pt x="11" y="0"/>
                    </a:lnTo>
                    <a:lnTo>
                      <a:pt x="19" y="8"/>
                    </a:lnTo>
                    <a:lnTo>
                      <a:pt x="8" y="18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</p:grp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D5AC44A9-B675-4D4D-8E07-29E1235DF8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15593" y="1734858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81" name="Rectangle 180">
            <a:extLst>
              <a:ext uri="{FF2B5EF4-FFF2-40B4-BE49-F238E27FC236}">
                <a16:creationId xmlns:a16="http://schemas.microsoft.com/office/drawing/2014/main" id="{852324BD-C662-4789-A393-CDAE041EA988}"/>
              </a:ext>
            </a:extLst>
          </p:cNvPr>
          <p:cNvSpPr/>
          <p:nvPr/>
        </p:nvSpPr>
        <p:spPr>
          <a:xfrm>
            <a:off x="9207991" y="749666"/>
            <a:ext cx="11156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Data engineer</a:t>
            </a:r>
          </a:p>
        </p:txBody>
      </p: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D4ACA3B2-04F3-4BE2-BE42-02D9A18531DB}"/>
              </a:ext>
            </a:extLst>
          </p:cNvPr>
          <p:cNvGrpSpPr/>
          <p:nvPr/>
        </p:nvGrpSpPr>
        <p:grpSpPr>
          <a:xfrm>
            <a:off x="9451699" y="339596"/>
            <a:ext cx="577195" cy="401084"/>
            <a:chOff x="8281987" y="1734858"/>
            <a:chExt cx="577195" cy="401084"/>
          </a:xfrm>
        </p:grpSpPr>
        <p:grpSp>
          <p:nvGrpSpPr>
            <p:cNvPr id="183" name="Graphic 1">
              <a:extLst>
                <a:ext uri="{FF2B5EF4-FFF2-40B4-BE49-F238E27FC236}">
                  <a16:creationId xmlns:a16="http://schemas.microsoft.com/office/drawing/2014/main" id="{0394CEA4-854E-4111-A7E9-F637F6143DE3}"/>
                </a:ext>
              </a:extLst>
            </p:cNvPr>
            <p:cNvGrpSpPr>
              <a:grpSpLocks noChangeAspect="1"/>
            </p:cNvGrpSpPr>
            <p:nvPr/>
          </p:nvGrpSpPr>
          <p:grpSpPr>
            <a:xfrm flipH="1">
              <a:off x="8561285" y="1801586"/>
              <a:ext cx="297897" cy="333020"/>
              <a:chOff x="8862384" y="6890607"/>
              <a:chExt cx="353951" cy="395683"/>
            </a:xfrm>
            <a:solidFill>
              <a:schemeClr val="accent1"/>
            </a:solidFill>
          </p:grpSpPr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723EAC35-FCEB-4E0A-B85F-C3A40C444167}"/>
                  </a:ext>
                </a:extLst>
              </p:cNvPr>
              <p:cNvSpPr/>
              <p:nvPr/>
            </p:nvSpPr>
            <p:spPr>
              <a:xfrm>
                <a:off x="8966560" y="6911318"/>
                <a:ext cx="249774" cy="374972"/>
              </a:xfrm>
              <a:custGeom>
                <a:avLst/>
                <a:gdLst>
                  <a:gd name="connsiteX0" fmla="*/ 249775 w 249774"/>
                  <a:gd name="connsiteY0" fmla="*/ 0 h 374972"/>
                  <a:gd name="connsiteX1" fmla="*/ 0 w 249774"/>
                  <a:gd name="connsiteY1" fmla="*/ 0 h 374972"/>
                  <a:gd name="connsiteX2" fmla="*/ 0 w 249774"/>
                  <a:gd name="connsiteY2" fmla="*/ 374972 h 374972"/>
                  <a:gd name="connsiteX3" fmla="*/ 249775 w 249774"/>
                  <a:gd name="connsiteY3" fmla="*/ 374972 h 374972"/>
                  <a:gd name="connsiteX4" fmla="*/ 249775 w 249774"/>
                  <a:gd name="connsiteY4" fmla="*/ 0 h 3749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774" h="374972">
                    <a:moveTo>
                      <a:pt x="249775" y="0"/>
                    </a:moveTo>
                    <a:lnTo>
                      <a:pt x="0" y="0"/>
                    </a:lnTo>
                    <a:lnTo>
                      <a:pt x="0" y="374972"/>
                    </a:lnTo>
                    <a:lnTo>
                      <a:pt x="249775" y="374972"/>
                    </a:lnTo>
                    <a:lnTo>
                      <a:pt x="249775" y="0"/>
                    </a:lnTo>
                    <a:close/>
                  </a:path>
                </a:pathLst>
              </a:custGeom>
              <a:solidFill>
                <a:srgbClr val="0078D4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id="{FE7E604C-7E3A-40BC-AFDD-57D897C39B2F}"/>
                  </a:ext>
                </a:extLst>
              </p:cNvPr>
              <p:cNvSpPr/>
              <p:nvPr/>
            </p:nvSpPr>
            <p:spPr>
              <a:xfrm>
                <a:off x="9008293" y="6890607"/>
                <a:ext cx="166619" cy="41732"/>
              </a:xfrm>
              <a:custGeom>
                <a:avLst/>
                <a:gdLst>
                  <a:gd name="connsiteX0" fmla="*/ 166620 w 166619"/>
                  <a:gd name="connsiteY0" fmla="*/ 0 h 41732"/>
                  <a:gd name="connsiteX1" fmla="*/ 0 w 166619"/>
                  <a:gd name="connsiteY1" fmla="*/ 0 h 41732"/>
                  <a:gd name="connsiteX2" fmla="*/ 0 w 166619"/>
                  <a:gd name="connsiteY2" fmla="*/ 41732 h 41732"/>
                  <a:gd name="connsiteX3" fmla="*/ 166620 w 166619"/>
                  <a:gd name="connsiteY3" fmla="*/ 41732 h 41732"/>
                  <a:gd name="connsiteX4" fmla="*/ 166620 w 166619"/>
                  <a:gd name="connsiteY4" fmla="*/ 0 h 41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6619" h="41732">
                    <a:moveTo>
                      <a:pt x="166620" y="0"/>
                    </a:moveTo>
                    <a:lnTo>
                      <a:pt x="0" y="0"/>
                    </a:lnTo>
                    <a:lnTo>
                      <a:pt x="0" y="41732"/>
                    </a:lnTo>
                    <a:lnTo>
                      <a:pt x="166620" y="41732"/>
                    </a:lnTo>
                    <a:lnTo>
                      <a:pt x="166620" y="0"/>
                    </a:lnTo>
                    <a:close/>
                  </a:path>
                </a:pathLst>
              </a:custGeom>
              <a:solidFill>
                <a:srgbClr val="50E6FF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328B4EEE-D675-4A68-A0B7-86BF05E7481D}"/>
                  </a:ext>
                </a:extLst>
              </p:cNvPr>
              <p:cNvSpPr/>
              <p:nvPr/>
            </p:nvSpPr>
            <p:spPr>
              <a:xfrm>
                <a:off x="8862384" y="6964267"/>
                <a:ext cx="321405" cy="321405"/>
              </a:xfrm>
              <a:custGeom>
                <a:avLst/>
                <a:gdLst>
                  <a:gd name="connsiteX0" fmla="*/ 263686 w 321405"/>
                  <a:gd name="connsiteY0" fmla="*/ 113671 h 321405"/>
                  <a:gd name="connsiteX1" fmla="*/ 208043 w 321405"/>
                  <a:gd name="connsiteY1" fmla="*/ 58028 h 321405"/>
                  <a:gd name="connsiteX2" fmla="*/ 258122 w 321405"/>
                  <a:gd name="connsiteY2" fmla="*/ 7950 h 321405"/>
                  <a:gd name="connsiteX3" fmla="*/ 199079 w 321405"/>
                  <a:gd name="connsiteY3" fmla="*/ 1767 h 321405"/>
                  <a:gd name="connsiteX4" fmla="*/ 146527 w 321405"/>
                  <a:gd name="connsiteY4" fmla="*/ 29279 h 321405"/>
                  <a:gd name="connsiteX5" fmla="*/ 117778 w 321405"/>
                  <a:gd name="connsiteY5" fmla="*/ 81213 h 321405"/>
                  <a:gd name="connsiteX6" fmla="*/ 122415 w 321405"/>
                  <a:gd name="connsiteY6" fmla="*/ 140256 h 321405"/>
                  <a:gd name="connsiteX7" fmla="*/ 12056 w 321405"/>
                  <a:gd name="connsiteY7" fmla="*/ 250615 h 321405"/>
                  <a:gd name="connsiteX8" fmla="*/ 0 w 321405"/>
                  <a:gd name="connsiteY8" fmla="*/ 279982 h 321405"/>
                  <a:gd name="connsiteX9" fmla="*/ 12056 w 321405"/>
                  <a:gd name="connsiteY9" fmla="*/ 309349 h 321405"/>
                  <a:gd name="connsiteX10" fmla="*/ 41424 w 321405"/>
                  <a:gd name="connsiteY10" fmla="*/ 321405 h 321405"/>
                  <a:gd name="connsiteX11" fmla="*/ 70791 w 321405"/>
                  <a:gd name="connsiteY11" fmla="*/ 309349 h 321405"/>
                  <a:gd name="connsiteX12" fmla="*/ 181149 w 321405"/>
                  <a:gd name="connsiteY12" fmla="*/ 198991 h 321405"/>
                  <a:gd name="connsiteX13" fmla="*/ 240193 w 321405"/>
                  <a:gd name="connsiteY13" fmla="*/ 203627 h 321405"/>
                  <a:gd name="connsiteX14" fmla="*/ 292126 w 321405"/>
                  <a:gd name="connsiteY14" fmla="*/ 174879 h 321405"/>
                  <a:gd name="connsiteX15" fmla="*/ 319639 w 321405"/>
                  <a:gd name="connsiteY15" fmla="*/ 122327 h 321405"/>
                  <a:gd name="connsiteX16" fmla="*/ 313456 w 321405"/>
                  <a:gd name="connsiteY16" fmla="*/ 63283 h 321405"/>
                  <a:gd name="connsiteX17" fmla="*/ 263686 w 321405"/>
                  <a:gd name="connsiteY17" fmla="*/ 113671 h 321405"/>
                  <a:gd name="connsiteX18" fmla="*/ 56262 w 321405"/>
                  <a:gd name="connsiteY18" fmla="*/ 295129 h 321405"/>
                  <a:gd name="connsiteX19" fmla="*/ 45751 w 321405"/>
                  <a:gd name="connsiteY19" fmla="*/ 300694 h 321405"/>
                  <a:gd name="connsiteX20" fmla="*/ 33695 w 321405"/>
                  <a:gd name="connsiteY20" fmla="*/ 299457 h 321405"/>
                  <a:gd name="connsiteX21" fmla="*/ 24422 w 321405"/>
                  <a:gd name="connsiteY21" fmla="*/ 291729 h 321405"/>
                  <a:gd name="connsiteX22" fmla="*/ 21021 w 321405"/>
                  <a:gd name="connsiteY22" fmla="*/ 280291 h 321405"/>
                  <a:gd name="connsiteX23" fmla="*/ 24422 w 321405"/>
                  <a:gd name="connsiteY23" fmla="*/ 268853 h 321405"/>
                  <a:gd name="connsiteX24" fmla="*/ 33695 w 321405"/>
                  <a:gd name="connsiteY24" fmla="*/ 261125 h 321405"/>
                  <a:gd name="connsiteX25" fmla="*/ 45751 w 321405"/>
                  <a:gd name="connsiteY25" fmla="*/ 259889 h 321405"/>
                  <a:gd name="connsiteX26" fmla="*/ 56262 w 321405"/>
                  <a:gd name="connsiteY26" fmla="*/ 265453 h 321405"/>
                  <a:gd name="connsiteX27" fmla="*/ 62444 w 321405"/>
                  <a:gd name="connsiteY27" fmla="*/ 280291 h 321405"/>
                  <a:gd name="connsiteX28" fmla="*/ 56262 w 321405"/>
                  <a:gd name="connsiteY28" fmla="*/ 295129 h 321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321405" h="321405">
                    <a:moveTo>
                      <a:pt x="263686" y="113671"/>
                    </a:moveTo>
                    <a:lnTo>
                      <a:pt x="208043" y="58028"/>
                    </a:lnTo>
                    <a:lnTo>
                      <a:pt x="258122" y="7950"/>
                    </a:lnTo>
                    <a:cubicBezTo>
                      <a:pt x="239574" y="221"/>
                      <a:pt x="218863" y="-1943"/>
                      <a:pt x="199079" y="1767"/>
                    </a:cubicBezTo>
                    <a:cubicBezTo>
                      <a:pt x="179294" y="5477"/>
                      <a:pt x="161056" y="15060"/>
                      <a:pt x="146527" y="29279"/>
                    </a:cubicBezTo>
                    <a:cubicBezTo>
                      <a:pt x="131998" y="43499"/>
                      <a:pt x="122105" y="61429"/>
                      <a:pt x="117778" y="81213"/>
                    </a:cubicBezTo>
                    <a:cubicBezTo>
                      <a:pt x="113451" y="100997"/>
                      <a:pt x="114996" y="121399"/>
                      <a:pt x="122415" y="140256"/>
                    </a:cubicBezTo>
                    <a:lnTo>
                      <a:pt x="12056" y="250615"/>
                    </a:lnTo>
                    <a:cubicBezTo>
                      <a:pt x="4328" y="258343"/>
                      <a:pt x="0" y="269163"/>
                      <a:pt x="0" y="279982"/>
                    </a:cubicBezTo>
                    <a:cubicBezTo>
                      <a:pt x="0" y="291111"/>
                      <a:pt x="4328" y="301621"/>
                      <a:pt x="12056" y="309349"/>
                    </a:cubicBezTo>
                    <a:cubicBezTo>
                      <a:pt x="19785" y="317077"/>
                      <a:pt x="30604" y="321405"/>
                      <a:pt x="41424" y="321405"/>
                    </a:cubicBezTo>
                    <a:cubicBezTo>
                      <a:pt x="52552" y="321405"/>
                      <a:pt x="63063" y="317077"/>
                      <a:pt x="70791" y="309349"/>
                    </a:cubicBezTo>
                    <a:lnTo>
                      <a:pt x="181149" y="198991"/>
                    </a:lnTo>
                    <a:cubicBezTo>
                      <a:pt x="200006" y="206410"/>
                      <a:pt x="220408" y="207955"/>
                      <a:pt x="240193" y="203627"/>
                    </a:cubicBezTo>
                    <a:cubicBezTo>
                      <a:pt x="259977" y="199300"/>
                      <a:pt x="277906" y="189408"/>
                      <a:pt x="292126" y="174879"/>
                    </a:cubicBezTo>
                    <a:cubicBezTo>
                      <a:pt x="306346" y="160350"/>
                      <a:pt x="315620" y="142111"/>
                      <a:pt x="319639" y="122327"/>
                    </a:cubicBezTo>
                    <a:cubicBezTo>
                      <a:pt x="323348" y="102543"/>
                      <a:pt x="321184" y="82140"/>
                      <a:pt x="313456" y="63283"/>
                    </a:cubicBezTo>
                    <a:lnTo>
                      <a:pt x="263686" y="113671"/>
                    </a:lnTo>
                    <a:close/>
                    <a:moveTo>
                      <a:pt x="56262" y="295129"/>
                    </a:moveTo>
                    <a:cubicBezTo>
                      <a:pt x="53479" y="297911"/>
                      <a:pt x="49770" y="300075"/>
                      <a:pt x="45751" y="300694"/>
                    </a:cubicBezTo>
                    <a:cubicBezTo>
                      <a:pt x="41732" y="301312"/>
                      <a:pt x="37405" y="301003"/>
                      <a:pt x="33695" y="299457"/>
                    </a:cubicBezTo>
                    <a:cubicBezTo>
                      <a:pt x="29986" y="297911"/>
                      <a:pt x="26585" y="295129"/>
                      <a:pt x="24422" y="291729"/>
                    </a:cubicBezTo>
                    <a:cubicBezTo>
                      <a:pt x="22258" y="288328"/>
                      <a:pt x="21021" y="284310"/>
                      <a:pt x="21021" y="280291"/>
                    </a:cubicBezTo>
                    <a:cubicBezTo>
                      <a:pt x="21021" y="276272"/>
                      <a:pt x="22258" y="272254"/>
                      <a:pt x="24422" y="268853"/>
                    </a:cubicBezTo>
                    <a:cubicBezTo>
                      <a:pt x="26585" y="265453"/>
                      <a:pt x="29986" y="262671"/>
                      <a:pt x="33695" y="261125"/>
                    </a:cubicBezTo>
                    <a:cubicBezTo>
                      <a:pt x="37405" y="259580"/>
                      <a:pt x="41732" y="259270"/>
                      <a:pt x="45751" y="259889"/>
                    </a:cubicBezTo>
                    <a:cubicBezTo>
                      <a:pt x="49770" y="260816"/>
                      <a:pt x="53479" y="262671"/>
                      <a:pt x="56262" y="265453"/>
                    </a:cubicBezTo>
                    <a:cubicBezTo>
                      <a:pt x="60280" y="269472"/>
                      <a:pt x="62444" y="274727"/>
                      <a:pt x="62444" y="280291"/>
                    </a:cubicBezTo>
                    <a:cubicBezTo>
                      <a:pt x="62444" y="285855"/>
                      <a:pt x="60280" y="291111"/>
                      <a:pt x="56262" y="295129"/>
                    </a:cubicBezTo>
                    <a:close/>
                  </a:path>
                </a:pathLst>
              </a:custGeom>
              <a:solidFill>
                <a:schemeClr val="tx1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</p:grp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2AD46E47-3975-4C79-A245-85F039A4CC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1987" y="1734858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88" name="Rectangle 187">
            <a:extLst>
              <a:ext uri="{FF2B5EF4-FFF2-40B4-BE49-F238E27FC236}">
                <a16:creationId xmlns:a16="http://schemas.microsoft.com/office/drawing/2014/main" id="{90ED8A67-84C6-44DA-A053-8849DCA07C4A}"/>
              </a:ext>
            </a:extLst>
          </p:cNvPr>
          <p:cNvSpPr/>
          <p:nvPr/>
        </p:nvSpPr>
        <p:spPr>
          <a:xfrm>
            <a:off x="9959776" y="763686"/>
            <a:ext cx="105820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Analyst</a:t>
            </a:r>
          </a:p>
        </p:txBody>
      </p: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FBEAA11C-EDE3-44D6-9BB0-6F3A91DD1269}"/>
              </a:ext>
            </a:extLst>
          </p:cNvPr>
          <p:cNvGrpSpPr/>
          <p:nvPr/>
        </p:nvGrpSpPr>
        <p:grpSpPr>
          <a:xfrm>
            <a:off x="10256097" y="331650"/>
            <a:ext cx="537713" cy="401084"/>
            <a:chOff x="11151812" y="1747156"/>
            <a:chExt cx="537713" cy="401084"/>
          </a:xfrm>
        </p:grpSpPr>
        <p:sp>
          <p:nvSpPr>
            <p:cNvPr id="190" name="Freeform 485">
              <a:extLst>
                <a:ext uri="{FF2B5EF4-FFF2-40B4-BE49-F238E27FC236}">
                  <a16:creationId xmlns:a16="http://schemas.microsoft.com/office/drawing/2014/main" id="{B1CEFC2A-EA20-489C-BAFD-0DBE74481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322639" y="1821338"/>
              <a:ext cx="366886" cy="276999"/>
            </a:xfrm>
            <a:custGeom>
              <a:avLst/>
              <a:gdLst>
                <a:gd name="connsiteX0" fmla="*/ 1765758 w 7620000"/>
                <a:gd name="connsiteY0" fmla="*/ 3905250 h 5753101"/>
                <a:gd name="connsiteX1" fmla="*/ 2193023 w 7620000"/>
                <a:gd name="connsiteY1" fmla="*/ 4332515 h 5753101"/>
                <a:gd name="connsiteX2" fmla="*/ 2193022 w 7620000"/>
                <a:gd name="connsiteY2" fmla="*/ 5325836 h 5753101"/>
                <a:gd name="connsiteX3" fmla="*/ 1765757 w 7620000"/>
                <a:gd name="connsiteY3" fmla="*/ 5753101 h 5753101"/>
                <a:gd name="connsiteX4" fmla="*/ 1765758 w 7620000"/>
                <a:gd name="connsiteY4" fmla="*/ 5753100 h 5753101"/>
                <a:gd name="connsiteX5" fmla="*/ 1338493 w 7620000"/>
                <a:gd name="connsiteY5" fmla="*/ 5325835 h 5753101"/>
                <a:gd name="connsiteX6" fmla="*/ 1338493 w 7620000"/>
                <a:gd name="connsiteY6" fmla="*/ 4332515 h 5753101"/>
                <a:gd name="connsiteX7" fmla="*/ 1765758 w 7620000"/>
                <a:gd name="connsiteY7" fmla="*/ 3905250 h 5753101"/>
                <a:gd name="connsiteX8" fmla="*/ 4501698 w 7620000"/>
                <a:gd name="connsiteY8" fmla="*/ 2990850 h 5753101"/>
                <a:gd name="connsiteX9" fmla="*/ 4928963 w 7620000"/>
                <a:gd name="connsiteY9" fmla="*/ 3418115 h 5753101"/>
                <a:gd name="connsiteX10" fmla="*/ 4928962 w 7620000"/>
                <a:gd name="connsiteY10" fmla="*/ 5325836 h 5753101"/>
                <a:gd name="connsiteX11" fmla="*/ 4501697 w 7620000"/>
                <a:gd name="connsiteY11" fmla="*/ 5753101 h 5753101"/>
                <a:gd name="connsiteX12" fmla="*/ 4501698 w 7620000"/>
                <a:gd name="connsiteY12" fmla="*/ 5753100 h 5753101"/>
                <a:gd name="connsiteX13" fmla="*/ 4074433 w 7620000"/>
                <a:gd name="connsiteY13" fmla="*/ 5325835 h 5753101"/>
                <a:gd name="connsiteX14" fmla="*/ 4074433 w 7620000"/>
                <a:gd name="connsiteY14" fmla="*/ 3418115 h 5753101"/>
                <a:gd name="connsiteX15" fmla="*/ 4501698 w 7620000"/>
                <a:gd name="connsiteY15" fmla="*/ 2990850 h 5753101"/>
                <a:gd name="connsiteX16" fmla="*/ 3133728 w 7620000"/>
                <a:gd name="connsiteY16" fmla="*/ 2352675 h 5753101"/>
                <a:gd name="connsiteX17" fmla="*/ 3560993 w 7620000"/>
                <a:gd name="connsiteY17" fmla="*/ 2779940 h 5753101"/>
                <a:gd name="connsiteX18" fmla="*/ 3560992 w 7620000"/>
                <a:gd name="connsiteY18" fmla="*/ 5325836 h 5753101"/>
                <a:gd name="connsiteX19" fmla="*/ 3133727 w 7620000"/>
                <a:gd name="connsiteY19" fmla="*/ 5753101 h 5753101"/>
                <a:gd name="connsiteX20" fmla="*/ 3133728 w 7620000"/>
                <a:gd name="connsiteY20" fmla="*/ 5753100 h 5753101"/>
                <a:gd name="connsiteX21" fmla="*/ 2706463 w 7620000"/>
                <a:gd name="connsiteY21" fmla="*/ 5325835 h 5753101"/>
                <a:gd name="connsiteX22" fmla="*/ 2706463 w 7620000"/>
                <a:gd name="connsiteY22" fmla="*/ 2779940 h 5753101"/>
                <a:gd name="connsiteX23" fmla="*/ 3133728 w 7620000"/>
                <a:gd name="connsiteY23" fmla="*/ 2352675 h 5753101"/>
                <a:gd name="connsiteX24" fmla="*/ 5846990 w 7620000"/>
                <a:gd name="connsiteY24" fmla="*/ 1247321 h 5753101"/>
                <a:gd name="connsiteX25" fmla="*/ 6274255 w 7620000"/>
                <a:gd name="connsiteY25" fmla="*/ 1674586 h 5753101"/>
                <a:gd name="connsiteX26" fmla="*/ 6274254 w 7620000"/>
                <a:gd name="connsiteY26" fmla="*/ 5325836 h 5753101"/>
                <a:gd name="connsiteX27" fmla="*/ 5846989 w 7620000"/>
                <a:gd name="connsiteY27" fmla="*/ 5753101 h 5753101"/>
                <a:gd name="connsiteX28" fmla="*/ 5846990 w 7620000"/>
                <a:gd name="connsiteY28" fmla="*/ 5753100 h 5753101"/>
                <a:gd name="connsiteX29" fmla="*/ 5419725 w 7620000"/>
                <a:gd name="connsiteY29" fmla="*/ 5325835 h 5753101"/>
                <a:gd name="connsiteX30" fmla="*/ 5419725 w 7620000"/>
                <a:gd name="connsiteY30" fmla="*/ 1674586 h 5753101"/>
                <a:gd name="connsiteX31" fmla="*/ 5846990 w 7620000"/>
                <a:gd name="connsiteY31" fmla="*/ 1247321 h 5753101"/>
                <a:gd name="connsiteX32" fmla="*/ 946184 w 7620000"/>
                <a:gd name="connsiteY32" fmla="*/ 0 h 5753101"/>
                <a:gd name="connsiteX33" fmla="*/ 6673816 w 7620000"/>
                <a:gd name="connsiteY33" fmla="*/ 0 h 5753101"/>
                <a:gd name="connsiteX34" fmla="*/ 7620000 w 7620000"/>
                <a:gd name="connsiteY34" fmla="*/ 946185 h 5753101"/>
                <a:gd name="connsiteX35" fmla="*/ 7620000 w 7620000"/>
                <a:gd name="connsiteY35" fmla="*/ 3987766 h 5753101"/>
                <a:gd name="connsiteX36" fmla="*/ 6673816 w 7620000"/>
                <a:gd name="connsiteY36" fmla="*/ 4933950 h 5753101"/>
                <a:gd name="connsiteX37" fmla="*/ 6572250 w 7620000"/>
                <a:gd name="connsiteY37" fmla="*/ 4933950 h 5753101"/>
                <a:gd name="connsiteX38" fmla="*/ 6572250 w 7620000"/>
                <a:gd name="connsiteY38" fmla="*/ 4613702 h 5753101"/>
                <a:gd name="connsiteX39" fmla="*/ 6711353 w 7620000"/>
                <a:gd name="connsiteY39" fmla="*/ 4613702 h 5753101"/>
                <a:gd name="connsiteX40" fmla="*/ 7324725 w 7620000"/>
                <a:gd name="connsiteY40" fmla="*/ 4000330 h 5753101"/>
                <a:gd name="connsiteX41" fmla="*/ 7324725 w 7620000"/>
                <a:gd name="connsiteY41" fmla="*/ 918172 h 5753101"/>
                <a:gd name="connsiteX42" fmla="*/ 6711353 w 7620000"/>
                <a:gd name="connsiteY42" fmla="*/ 304800 h 5753101"/>
                <a:gd name="connsiteX43" fmla="*/ 937223 w 7620000"/>
                <a:gd name="connsiteY43" fmla="*/ 304800 h 5753101"/>
                <a:gd name="connsiteX44" fmla="*/ 323850 w 7620000"/>
                <a:gd name="connsiteY44" fmla="*/ 918172 h 5753101"/>
                <a:gd name="connsiteX45" fmla="*/ 323850 w 7620000"/>
                <a:gd name="connsiteY45" fmla="*/ 4000330 h 5753101"/>
                <a:gd name="connsiteX46" fmla="*/ 937223 w 7620000"/>
                <a:gd name="connsiteY46" fmla="*/ 4613702 h 5753101"/>
                <a:gd name="connsiteX47" fmla="*/ 1076325 w 7620000"/>
                <a:gd name="connsiteY47" fmla="*/ 4613702 h 5753101"/>
                <a:gd name="connsiteX48" fmla="*/ 1076325 w 7620000"/>
                <a:gd name="connsiteY48" fmla="*/ 4933950 h 5753101"/>
                <a:gd name="connsiteX49" fmla="*/ 946184 w 7620000"/>
                <a:gd name="connsiteY49" fmla="*/ 4933950 h 5753101"/>
                <a:gd name="connsiteX50" fmla="*/ 0 w 7620000"/>
                <a:gd name="connsiteY50" fmla="*/ 3987766 h 5753101"/>
                <a:gd name="connsiteX51" fmla="*/ 0 w 7620000"/>
                <a:gd name="connsiteY51" fmla="*/ 946185 h 5753101"/>
                <a:gd name="connsiteX52" fmla="*/ 946184 w 7620000"/>
                <a:gd name="connsiteY52" fmla="*/ 0 h 5753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7620000" h="5753101">
                  <a:moveTo>
                    <a:pt x="1765758" y="3905250"/>
                  </a:moveTo>
                  <a:cubicBezTo>
                    <a:pt x="2001730" y="3905250"/>
                    <a:pt x="2193023" y="4096543"/>
                    <a:pt x="2193023" y="4332515"/>
                  </a:cubicBezTo>
                  <a:cubicBezTo>
                    <a:pt x="2193023" y="4663622"/>
                    <a:pt x="2193022" y="4994729"/>
                    <a:pt x="2193022" y="5325836"/>
                  </a:cubicBezTo>
                  <a:cubicBezTo>
                    <a:pt x="2193022" y="5561808"/>
                    <a:pt x="2001729" y="5753101"/>
                    <a:pt x="1765757" y="5753101"/>
                  </a:cubicBezTo>
                  <a:lnTo>
                    <a:pt x="1765758" y="5753100"/>
                  </a:lnTo>
                  <a:cubicBezTo>
                    <a:pt x="1529786" y="5753100"/>
                    <a:pt x="1338493" y="5561807"/>
                    <a:pt x="1338493" y="5325835"/>
                  </a:cubicBezTo>
                  <a:lnTo>
                    <a:pt x="1338493" y="4332515"/>
                  </a:lnTo>
                  <a:cubicBezTo>
                    <a:pt x="1338493" y="4096543"/>
                    <a:pt x="1529786" y="3905250"/>
                    <a:pt x="1765758" y="3905250"/>
                  </a:cubicBezTo>
                  <a:close/>
                  <a:moveTo>
                    <a:pt x="4501698" y="2990850"/>
                  </a:moveTo>
                  <a:cubicBezTo>
                    <a:pt x="4737670" y="2990850"/>
                    <a:pt x="4928963" y="3182143"/>
                    <a:pt x="4928963" y="3418115"/>
                  </a:cubicBezTo>
                  <a:cubicBezTo>
                    <a:pt x="4928963" y="4054022"/>
                    <a:pt x="4928962" y="4689929"/>
                    <a:pt x="4928962" y="5325836"/>
                  </a:cubicBezTo>
                  <a:cubicBezTo>
                    <a:pt x="4928962" y="5561808"/>
                    <a:pt x="4737669" y="5753101"/>
                    <a:pt x="4501697" y="5753101"/>
                  </a:cubicBezTo>
                  <a:lnTo>
                    <a:pt x="4501698" y="5753100"/>
                  </a:lnTo>
                  <a:cubicBezTo>
                    <a:pt x="4265726" y="5753100"/>
                    <a:pt x="4074433" y="5561807"/>
                    <a:pt x="4074433" y="5325835"/>
                  </a:cubicBezTo>
                  <a:lnTo>
                    <a:pt x="4074433" y="3418115"/>
                  </a:lnTo>
                  <a:cubicBezTo>
                    <a:pt x="4074433" y="3182143"/>
                    <a:pt x="4265726" y="2990850"/>
                    <a:pt x="4501698" y="2990850"/>
                  </a:cubicBezTo>
                  <a:close/>
                  <a:moveTo>
                    <a:pt x="3133728" y="2352675"/>
                  </a:moveTo>
                  <a:cubicBezTo>
                    <a:pt x="3369700" y="2352675"/>
                    <a:pt x="3560993" y="2543968"/>
                    <a:pt x="3560993" y="2779940"/>
                  </a:cubicBezTo>
                  <a:cubicBezTo>
                    <a:pt x="3560993" y="3628572"/>
                    <a:pt x="3560992" y="4477204"/>
                    <a:pt x="3560992" y="5325836"/>
                  </a:cubicBezTo>
                  <a:cubicBezTo>
                    <a:pt x="3560992" y="5561808"/>
                    <a:pt x="3369699" y="5753101"/>
                    <a:pt x="3133727" y="5753101"/>
                  </a:cubicBezTo>
                  <a:lnTo>
                    <a:pt x="3133728" y="5753100"/>
                  </a:lnTo>
                  <a:cubicBezTo>
                    <a:pt x="2897756" y="5753100"/>
                    <a:pt x="2706463" y="5561807"/>
                    <a:pt x="2706463" y="5325835"/>
                  </a:cubicBezTo>
                  <a:lnTo>
                    <a:pt x="2706463" y="2779940"/>
                  </a:lnTo>
                  <a:cubicBezTo>
                    <a:pt x="2706463" y="2543968"/>
                    <a:pt x="2897756" y="2352675"/>
                    <a:pt x="3133728" y="2352675"/>
                  </a:cubicBezTo>
                  <a:close/>
                  <a:moveTo>
                    <a:pt x="5846990" y="1247321"/>
                  </a:moveTo>
                  <a:cubicBezTo>
                    <a:pt x="6082962" y="1247321"/>
                    <a:pt x="6274255" y="1438614"/>
                    <a:pt x="6274255" y="1674586"/>
                  </a:cubicBezTo>
                  <a:cubicBezTo>
                    <a:pt x="6274255" y="2891669"/>
                    <a:pt x="6274254" y="4108753"/>
                    <a:pt x="6274254" y="5325836"/>
                  </a:cubicBezTo>
                  <a:cubicBezTo>
                    <a:pt x="6274254" y="5561808"/>
                    <a:pt x="6082961" y="5753101"/>
                    <a:pt x="5846989" y="5753101"/>
                  </a:cubicBezTo>
                  <a:lnTo>
                    <a:pt x="5846990" y="5753100"/>
                  </a:lnTo>
                  <a:cubicBezTo>
                    <a:pt x="5611018" y="5753100"/>
                    <a:pt x="5419725" y="5561807"/>
                    <a:pt x="5419725" y="5325835"/>
                  </a:cubicBezTo>
                  <a:lnTo>
                    <a:pt x="5419725" y="1674586"/>
                  </a:lnTo>
                  <a:cubicBezTo>
                    <a:pt x="5419725" y="1438614"/>
                    <a:pt x="5611018" y="1247321"/>
                    <a:pt x="5846990" y="1247321"/>
                  </a:cubicBezTo>
                  <a:close/>
                  <a:moveTo>
                    <a:pt x="946184" y="0"/>
                  </a:moveTo>
                  <a:lnTo>
                    <a:pt x="6673816" y="0"/>
                  </a:lnTo>
                  <a:cubicBezTo>
                    <a:pt x="7196379" y="0"/>
                    <a:pt x="7620000" y="423621"/>
                    <a:pt x="7620000" y="946185"/>
                  </a:cubicBezTo>
                  <a:lnTo>
                    <a:pt x="7620000" y="3987766"/>
                  </a:lnTo>
                  <a:cubicBezTo>
                    <a:pt x="7620000" y="4510329"/>
                    <a:pt x="7196379" y="4933950"/>
                    <a:pt x="6673816" y="4933950"/>
                  </a:cubicBezTo>
                  <a:lnTo>
                    <a:pt x="6572250" y="4933950"/>
                  </a:lnTo>
                  <a:lnTo>
                    <a:pt x="6572250" y="4613702"/>
                  </a:lnTo>
                  <a:lnTo>
                    <a:pt x="6711353" y="4613702"/>
                  </a:lnTo>
                  <a:cubicBezTo>
                    <a:pt x="7050109" y="4613702"/>
                    <a:pt x="7324725" y="4339086"/>
                    <a:pt x="7324725" y="4000330"/>
                  </a:cubicBezTo>
                  <a:lnTo>
                    <a:pt x="7324725" y="918172"/>
                  </a:lnTo>
                  <a:cubicBezTo>
                    <a:pt x="7324725" y="579416"/>
                    <a:pt x="7050109" y="304800"/>
                    <a:pt x="6711353" y="304800"/>
                  </a:cubicBezTo>
                  <a:lnTo>
                    <a:pt x="937223" y="304800"/>
                  </a:lnTo>
                  <a:cubicBezTo>
                    <a:pt x="598466" y="304800"/>
                    <a:pt x="323850" y="579416"/>
                    <a:pt x="323850" y="918172"/>
                  </a:cubicBezTo>
                  <a:lnTo>
                    <a:pt x="323850" y="4000330"/>
                  </a:lnTo>
                  <a:cubicBezTo>
                    <a:pt x="323850" y="4339086"/>
                    <a:pt x="598466" y="4613702"/>
                    <a:pt x="937223" y="4613702"/>
                  </a:cubicBezTo>
                  <a:lnTo>
                    <a:pt x="1076325" y="4613702"/>
                  </a:lnTo>
                  <a:lnTo>
                    <a:pt x="1076325" y="4933950"/>
                  </a:lnTo>
                  <a:lnTo>
                    <a:pt x="946184" y="4933950"/>
                  </a:lnTo>
                  <a:cubicBezTo>
                    <a:pt x="423621" y="4933950"/>
                    <a:pt x="0" y="4510329"/>
                    <a:pt x="0" y="3987766"/>
                  </a:cubicBezTo>
                  <a:lnTo>
                    <a:pt x="0" y="946185"/>
                  </a:lnTo>
                  <a:cubicBezTo>
                    <a:pt x="0" y="423621"/>
                    <a:pt x="423621" y="0"/>
                    <a:pt x="946184" y="0"/>
                  </a:cubicBezTo>
                  <a:close/>
                </a:path>
              </a:pathLst>
            </a:custGeom>
            <a:solidFill>
              <a:srgbClr val="0070C0"/>
            </a:solidFill>
            <a:ln w="342900" cap="sq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050" b="1" dirty="0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6AC37389-89E3-46EB-9DED-BB0E14C27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51812" y="1747156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DD17C12-F34C-4944-94C2-7B629ECF66F3}"/>
              </a:ext>
            </a:extLst>
          </p:cNvPr>
          <p:cNvSpPr/>
          <p:nvPr/>
        </p:nvSpPr>
        <p:spPr>
          <a:xfrm>
            <a:off x="10540299" y="770036"/>
            <a:ext cx="14150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Base level consumers</a:t>
            </a:r>
          </a:p>
        </p:txBody>
      </p:sp>
      <p:pic>
        <p:nvPicPr>
          <p:cNvPr id="193" name="Picture 192">
            <a:extLst>
              <a:ext uri="{FF2B5EF4-FFF2-40B4-BE49-F238E27FC236}">
                <a16:creationId xmlns:a16="http://schemas.microsoft.com/office/drawing/2014/main" id="{23EC5ACA-AA07-4EB6-81E9-1AE10DA7272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108466" y="228973"/>
            <a:ext cx="358443" cy="412942"/>
          </a:xfrm>
          <a:prstGeom prst="rect">
            <a:avLst/>
          </a:prstGeom>
        </p:spPr>
      </p:pic>
      <p:sp>
        <p:nvSpPr>
          <p:cNvPr id="194" name="Rectangle 193">
            <a:extLst>
              <a:ext uri="{FF2B5EF4-FFF2-40B4-BE49-F238E27FC236}">
                <a16:creationId xmlns:a16="http://schemas.microsoft.com/office/drawing/2014/main" id="{EB75DC73-2982-4770-B2CA-D088743286D4}"/>
              </a:ext>
            </a:extLst>
          </p:cNvPr>
          <p:cNvSpPr/>
          <p:nvPr/>
        </p:nvSpPr>
        <p:spPr>
          <a:xfrm>
            <a:off x="9376940" y="1604018"/>
            <a:ext cx="420953" cy="469948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sz="1050" b="1"/>
          </a:p>
        </p:txBody>
      </p:sp>
      <p:sp>
        <p:nvSpPr>
          <p:cNvPr id="195" name="Freeform: Shape 194">
            <a:extLst>
              <a:ext uri="{FF2B5EF4-FFF2-40B4-BE49-F238E27FC236}">
                <a16:creationId xmlns:a16="http://schemas.microsoft.com/office/drawing/2014/main" id="{515647EA-46AB-42F9-9CB0-4A01F6E659BC}"/>
              </a:ext>
            </a:extLst>
          </p:cNvPr>
          <p:cNvSpPr>
            <a:spLocks/>
          </p:cNvSpPr>
          <p:nvPr/>
        </p:nvSpPr>
        <p:spPr bwMode="auto">
          <a:xfrm>
            <a:off x="10948384" y="338000"/>
            <a:ext cx="320867" cy="401084"/>
          </a:xfrm>
          <a:custGeom>
            <a:avLst/>
            <a:gdLst>
              <a:gd name="connsiteX0" fmla="*/ 123825 w 247650"/>
              <a:gd name="connsiteY0" fmla="*/ 169862 h 309562"/>
              <a:gd name="connsiteX1" fmla="*/ 247650 w 247650"/>
              <a:gd name="connsiteY1" fmla="*/ 293919 h 309562"/>
              <a:gd name="connsiteX2" fmla="*/ 247650 w 247650"/>
              <a:gd name="connsiteY2" fmla="*/ 309562 h 309562"/>
              <a:gd name="connsiteX3" fmla="*/ 0 w 247650"/>
              <a:gd name="connsiteY3" fmla="*/ 309562 h 309562"/>
              <a:gd name="connsiteX4" fmla="*/ 0 w 247650"/>
              <a:gd name="connsiteY4" fmla="*/ 293919 h 309562"/>
              <a:gd name="connsiteX5" fmla="*/ 123825 w 247650"/>
              <a:gd name="connsiteY5" fmla="*/ 169862 h 309562"/>
              <a:gd name="connsiteX6" fmla="*/ 123825 w 247650"/>
              <a:gd name="connsiteY6" fmla="*/ 0 h 309562"/>
              <a:gd name="connsiteX7" fmla="*/ 193675 w 247650"/>
              <a:gd name="connsiteY7" fmla="*/ 69850 h 309562"/>
              <a:gd name="connsiteX8" fmla="*/ 123825 w 247650"/>
              <a:gd name="connsiteY8" fmla="*/ 139700 h 309562"/>
              <a:gd name="connsiteX9" fmla="*/ 53975 w 247650"/>
              <a:gd name="connsiteY9" fmla="*/ 69850 h 309562"/>
              <a:gd name="connsiteX10" fmla="*/ 123825 w 247650"/>
              <a:gd name="connsiteY10" fmla="*/ 0 h 30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7650" h="309562">
                <a:moveTo>
                  <a:pt x="123825" y="169862"/>
                </a:moveTo>
                <a:cubicBezTo>
                  <a:pt x="192455" y="169862"/>
                  <a:pt x="247650" y="225524"/>
                  <a:pt x="247650" y="293919"/>
                </a:cubicBezTo>
                <a:cubicBezTo>
                  <a:pt x="247650" y="309562"/>
                  <a:pt x="247650" y="309562"/>
                  <a:pt x="247650" y="309562"/>
                </a:cubicBezTo>
                <a:cubicBezTo>
                  <a:pt x="0" y="309562"/>
                  <a:pt x="0" y="309562"/>
                  <a:pt x="0" y="309562"/>
                </a:cubicBezTo>
                <a:cubicBezTo>
                  <a:pt x="0" y="293919"/>
                  <a:pt x="0" y="293919"/>
                  <a:pt x="0" y="293919"/>
                </a:cubicBezTo>
                <a:cubicBezTo>
                  <a:pt x="0" y="225524"/>
                  <a:pt x="55558" y="169862"/>
                  <a:pt x="123825" y="169862"/>
                </a:cubicBezTo>
                <a:close/>
                <a:moveTo>
                  <a:pt x="123825" y="0"/>
                </a:moveTo>
                <a:cubicBezTo>
                  <a:pt x="162402" y="0"/>
                  <a:pt x="193675" y="31273"/>
                  <a:pt x="193675" y="69850"/>
                </a:cubicBezTo>
                <a:cubicBezTo>
                  <a:pt x="193675" y="108427"/>
                  <a:pt x="162402" y="139700"/>
                  <a:pt x="123825" y="139700"/>
                </a:cubicBezTo>
                <a:cubicBezTo>
                  <a:pt x="85248" y="139700"/>
                  <a:pt x="53975" y="108427"/>
                  <a:pt x="53975" y="69850"/>
                </a:cubicBezTo>
                <a:cubicBezTo>
                  <a:pt x="53975" y="31273"/>
                  <a:pt x="85248" y="0"/>
                  <a:pt x="123825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050" b="1"/>
          </a:p>
        </p:txBody>
      </p:sp>
      <p:sp>
        <p:nvSpPr>
          <p:cNvPr id="30" name="AutoShape 23">
            <a:extLst>
              <a:ext uri="{FF2B5EF4-FFF2-40B4-BE49-F238E27FC236}">
                <a16:creationId xmlns:a16="http://schemas.microsoft.com/office/drawing/2014/main" id="{49210E98-999F-4E1C-82C9-58C3DCEEC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063" y="2638769"/>
            <a:ext cx="1474473" cy="664334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3600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900" b="1" dirty="0">
                <a:latin typeface="Calibri" pitchFamily="34" charset="0"/>
              </a:rPr>
              <a:t>[EDW].</a:t>
            </a: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Times New Roman" pitchFamily="18" charset="0"/>
            </a:endParaRPr>
          </a:p>
          <a:p>
            <a:pPr>
              <a:buNone/>
              <a:defRPr/>
            </a:pPr>
            <a:endParaRPr lang="en-US" sz="7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/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0F07D3F2-F2A6-43BC-95A9-DA720B3AA2F8}"/>
              </a:ext>
            </a:extLst>
          </p:cNvPr>
          <p:cNvGrpSpPr/>
          <p:nvPr/>
        </p:nvGrpSpPr>
        <p:grpSpPr>
          <a:xfrm>
            <a:off x="3850192" y="2667849"/>
            <a:ext cx="1482784" cy="857227"/>
            <a:chOff x="6238875" y="1441527"/>
            <a:chExt cx="1205176" cy="809659"/>
          </a:xfrm>
          <a:solidFill>
            <a:schemeClr val="bg1">
              <a:lumMod val="75000"/>
            </a:schemeClr>
          </a:solidFill>
        </p:grpSpPr>
        <p:sp>
          <p:nvSpPr>
            <p:cNvPr id="200" name="Rectangle: Rounded Corners 199">
              <a:extLst>
                <a:ext uri="{FF2B5EF4-FFF2-40B4-BE49-F238E27FC236}">
                  <a16:creationId xmlns:a16="http://schemas.microsoft.com/office/drawing/2014/main" id="{ED4F4140-AAD3-45CD-BE74-696CD862A680}"/>
                </a:ext>
              </a:extLst>
            </p:cNvPr>
            <p:cNvSpPr/>
            <p:nvPr/>
          </p:nvSpPr>
          <p:spPr>
            <a:xfrm>
              <a:off x="6238875" y="1523660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700" dirty="0">
                <a:solidFill>
                  <a:schemeClr val="tx1"/>
                </a:solidFill>
              </a:endParaRPr>
            </a:p>
            <a:p>
              <a:r>
                <a:rPr lang="da-DK" sz="900" dirty="0">
                  <a:solidFill>
                    <a:schemeClr val="tx1"/>
                  </a:solidFill>
                </a:rPr>
                <a:t>VAULT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01" name="Flowchart: Manual Operation 200">
              <a:extLst>
                <a:ext uri="{FF2B5EF4-FFF2-40B4-BE49-F238E27FC236}">
                  <a16:creationId xmlns:a16="http://schemas.microsoft.com/office/drawing/2014/main" id="{8B3E09C9-1A75-4188-B191-5F3D1408E56A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DCC7518C-AC6E-4B08-85B7-7D6564555AF2}"/>
              </a:ext>
            </a:extLst>
          </p:cNvPr>
          <p:cNvGrpSpPr/>
          <p:nvPr/>
        </p:nvGrpSpPr>
        <p:grpSpPr>
          <a:xfrm>
            <a:off x="3758752" y="2529921"/>
            <a:ext cx="1482784" cy="853957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203" name="Rectangle: Rounded Corners 202">
              <a:extLst>
                <a:ext uri="{FF2B5EF4-FFF2-40B4-BE49-F238E27FC236}">
                  <a16:creationId xmlns:a16="http://schemas.microsoft.com/office/drawing/2014/main" id="{125F6030-E125-439A-B9D3-A7C2C2BF7A54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TRUSTED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(EDW)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04" name="Flowchart: Manual Operation 203">
              <a:extLst>
                <a:ext uri="{FF2B5EF4-FFF2-40B4-BE49-F238E27FC236}">
                  <a16:creationId xmlns:a16="http://schemas.microsoft.com/office/drawing/2014/main" id="{1ABF9DC8-D1C3-405F-A480-967CAE09C476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205" name="AutoShape 34">
            <a:extLst>
              <a:ext uri="{FF2B5EF4-FFF2-40B4-BE49-F238E27FC236}">
                <a16:creationId xmlns:a16="http://schemas.microsoft.com/office/drawing/2014/main" id="{4A644336-D845-41E9-826A-604E34FCA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467" y="3291979"/>
            <a:ext cx="188912" cy="103164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6A4CA8DB-1144-4F1F-B65E-8239A611F9EF}"/>
              </a:ext>
            </a:extLst>
          </p:cNvPr>
          <p:cNvGrpSpPr/>
          <p:nvPr/>
        </p:nvGrpSpPr>
        <p:grpSpPr>
          <a:xfrm>
            <a:off x="4569604" y="2845404"/>
            <a:ext cx="621936" cy="451092"/>
            <a:chOff x="8776977" y="5246062"/>
            <a:chExt cx="838511" cy="575431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334A80B7-0516-4F58-B674-CCFB16C02DE3}"/>
                </a:ext>
              </a:extLst>
            </p:cNvPr>
            <p:cNvSpPr/>
            <p:nvPr/>
          </p:nvSpPr>
          <p:spPr>
            <a:xfrm>
              <a:off x="8776977" y="5246062"/>
              <a:ext cx="838511" cy="575431"/>
            </a:xfrm>
            <a:prstGeom prst="rect">
              <a:avLst/>
            </a:prstGeom>
            <a:ln w="6350"/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AA568914-3EE8-4E7E-A018-CD6CFC064562}"/>
                </a:ext>
              </a:extLst>
            </p:cNvPr>
            <p:cNvGrpSpPr/>
            <p:nvPr/>
          </p:nvGrpSpPr>
          <p:grpSpPr>
            <a:xfrm>
              <a:off x="8825173" y="5292829"/>
              <a:ext cx="768076" cy="485679"/>
              <a:chOff x="8825173" y="5292829"/>
              <a:chExt cx="768076" cy="485679"/>
            </a:xfrm>
          </p:grpSpPr>
          <p:graphicFrame>
            <p:nvGraphicFramePr>
              <p:cNvPr id="73" name="Diagram 72">
                <a:extLst>
                  <a:ext uri="{FF2B5EF4-FFF2-40B4-BE49-F238E27FC236}">
                    <a16:creationId xmlns:a16="http://schemas.microsoft.com/office/drawing/2014/main" id="{F94A568C-DCA9-4EB3-A1CD-9A747836F828}"/>
                  </a:ext>
                </a:extLst>
              </p:cNvPr>
              <p:cNvGraphicFramePr/>
              <p:nvPr/>
            </p:nvGraphicFramePr>
            <p:xfrm>
              <a:off x="9170169" y="5292829"/>
              <a:ext cx="423080" cy="41981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13" r:lo="rId14" r:qs="rId15" r:cs="rId16"/>
              </a:graphicData>
            </a:graphic>
          </p:graphicFrame>
          <p:graphicFrame>
            <p:nvGraphicFramePr>
              <p:cNvPr id="74" name="Diagram 73">
                <a:extLst>
                  <a:ext uri="{FF2B5EF4-FFF2-40B4-BE49-F238E27FC236}">
                    <a16:creationId xmlns:a16="http://schemas.microsoft.com/office/drawing/2014/main" id="{51CF4DBC-8EDB-49A3-948E-1AA0B96259F7}"/>
                  </a:ext>
                </a:extLst>
              </p:cNvPr>
              <p:cNvGraphicFramePr/>
              <p:nvPr/>
            </p:nvGraphicFramePr>
            <p:xfrm>
              <a:off x="8825173" y="5292829"/>
              <a:ext cx="423080" cy="41981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18" r:lo="rId19" r:qs="rId20" r:cs="rId21"/>
              </a:graphicData>
            </a:graphic>
          </p:graphicFrame>
          <p:graphicFrame>
            <p:nvGraphicFramePr>
              <p:cNvPr id="75" name="Diagram 74">
                <a:extLst>
                  <a:ext uri="{FF2B5EF4-FFF2-40B4-BE49-F238E27FC236}">
                    <a16:creationId xmlns:a16="http://schemas.microsoft.com/office/drawing/2014/main" id="{C1BC6A53-783B-4D01-88AA-BD03CDF9FBEC}"/>
                  </a:ext>
                </a:extLst>
              </p:cNvPr>
              <p:cNvGraphicFramePr/>
              <p:nvPr/>
            </p:nvGraphicFramePr>
            <p:xfrm>
              <a:off x="8914028" y="5306134"/>
              <a:ext cx="583842" cy="4723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3" r:lo="rId24" r:qs="rId25" r:cs="rId26"/>
              </a:graphicData>
            </a:graphic>
          </p:graphicFrame>
        </p:grpSp>
      </p:grp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FACD0139-9442-491D-92E8-2BBE34E4E387}"/>
              </a:ext>
            </a:extLst>
          </p:cNvPr>
          <p:cNvGrpSpPr/>
          <p:nvPr/>
        </p:nvGrpSpPr>
        <p:grpSpPr>
          <a:xfrm>
            <a:off x="3758752" y="1663534"/>
            <a:ext cx="1482784" cy="754884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207" name="Rectangle: Rounded Corners 206">
              <a:extLst>
                <a:ext uri="{FF2B5EF4-FFF2-40B4-BE49-F238E27FC236}">
                  <a16:creationId xmlns:a16="http://schemas.microsoft.com/office/drawing/2014/main" id="{83127876-1B75-475F-9C0E-7B6E1AAB1B2D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REFINED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(DM’s)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08" name="Flowchart: Manual Operation 207">
              <a:extLst>
                <a:ext uri="{FF2B5EF4-FFF2-40B4-BE49-F238E27FC236}">
                  <a16:creationId xmlns:a16="http://schemas.microsoft.com/office/drawing/2014/main" id="{D19C8693-EEF1-47FD-A65E-1D765CD34F5E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47493D3B-7103-4FCE-8A3D-88950B42F02B}"/>
              </a:ext>
            </a:extLst>
          </p:cNvPr>
          <p:cNvGrpSpPr/>
          <p:nvPr/>
        </p:nvGrpSpPr>
        <p:grpSpPr>
          <a:xfrm>
            <a:off x="4820259" y="2028415"/>
            <a:ext cx="381153" cy="282548"/>
            <a:chOff x="7946428" y="5244344"/>
            <a:chExt cx="232085" cy="520859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D5BB42FB-741C-4272-B476-1DE922EB54F5}"/>
                </a:ext>
              </a:extLst>
            </p:cNvPr>
            <p:cNvSpPr/>
            <p:nvPr/>
          </p:nvSpPr>
          <p:spPr>
            <a:xfrm>
              <a:off x="7946428" y="5244344"/>
              <a:ext cx="222845" cy="520859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92" name="Diagram 91">
              <a:extLst>
                <a:ext uri="{FF2B5EF4-FFF2-40B4-BE49-F238E27FC236}">
                  <a16:creationId xmlns:a16="http://schemas.microsoft.com/office/drawing/2014/main" id="{D5B33D3B-0CD7-41A3-AB2C-CE5C31FE15A9}"/>
                </a:ext>
              </a:extLst>
            </p:cNvPr>
            <p:cNvGraphicFramePr/>
            <p:nvPr/>
          </p:nvGraphicFramePr>
          <p:xfrm>
            <a:off x="7946433" y="5272043"/>
            <a:ext cx="232080" cy="47350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8" r:lo="rId29" r:qs="rId30" r:cs="rId31"/>
            </a:graphicData>
          </a:graphic>
        </p:graphicFrame>
      </p:grpSp>
      <p:sp>
        <p:nvSpPr>
          <p:cNvPr id="27" name="AutoShape 34">
            <a:extLst>
              <a:ext uri="{FF2B5EF4-FFF2-40B4-BE49-F238E27FC236}">
                <a16:creationId xmlns:a16="http://schemas.microsoft.com/office/drawing/2014/main" id="{410110CD-E518-440D-B824-5AD4E847B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3030" y="2334233"/>
            <a:ext cx="176763" cy="251369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09" name="AutoShape 40">
            <a:extLst>
              <a:ext uri="{FF2B5EF4-FFF2-40B4-BE49-F238E27FC236}">
                <a16:creationId xmlns:a16="http://schemas.microsoft.com/office/drawing/2014/main" id="{3738E014-EE99-45CA-B7A9-D205D6B04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783" y="4489876"/>
            <a:ext cx="1484572" cy="723126"/>
          </a:xfrm>
          <a:prstGeom prst="flowChartInternalStorage">
            <a:avLst/>
          </a:prstGeom>
          <a:solidFill>
            <a:schemeClr val="bg1"/>
          </a:solidFill>
          <a:ln w="9525" cmpd="sng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21000"/>
              </a:prstClr>
            </a:outerShdw>
          </a:effectLst>
        </p:spPr>
        <p:txBody>
          <a:bodyPr lIns="36000" tIns="36000" rIns="36000" b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900" b="1" dirty="0">
                <a:latin typeface="Calibri" pitchFamily="34" charset="0"/>
              </a:rPr>
              <a:t>[DX].</a:t>
            </a: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Calibri" pitchFamily="34" charset="0"/>
            </a:endParaRPr>
          </a:p>
          <a:p>
            <a:pPr>
              <a:buNone/>
              <a:defRPr/>
            </a:pPr>
            <a:endParaRPr lang="en-US" sz="600" dirty="0">
              <a:latin typeface="Calibri" pitchFamily="34" charset="0"/>
            </a:endParaRPr>
          </a:p>
          <a:p>
            <a:pPr marL="171450" indent="-171450"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9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9DA637CE-8697-4281-AE1A-6610508CEAD4}"/>
              </a:ext>
            </a:extLst>
          </p:cNvPr>
          <p:cNvSpPr txBox="1"/>
          <p:nvPr/>
        </p:nvSpPr>
        <p:spPr>
          <a:xfrm>
            <a:off x="3997177" y="4352301"/>
            <a:ext cx="1110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Same predominantly normalized structure as sources</a:t>
            </a:r>
          </a:p>
        </p:txBody>
      </p: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EB83A13C-8AA6-4FB0-A6BA-027156FD59B9}"/>
              </a:ext>
            </a:extLst>
          </p:cNvPr>
          <p:cNvGrpSpPr/>
          <p:nvPr/>
        </p:nvGrpSpPr>
        <p:grpSpPr>
          <a:xfrm>
            <a:off x="3863223" y="4398268"/>
            <a:ext cx="1482784" cy="1005934"/>
            <a:chOff x="6238875" y="1441527"/>
            <a:chExt cx="1205176" cy="809659"/>
          </a:xfrm>
          <a:solidFill>
            <a:schemeClr val="bg1">
              <a:lumMod val="75000"/>
            </a:schemeClr>
          </a:solidFill>
        </p:grpSpPr>
        <p:sp>
          <p:nvSpPr>
            <p:cNvPr id="212" name="Rectangle: Rounded Corners 211">
              <a:extLst>
                <a:ext uri="{FF2B5EF4-FFF2-40B4-BE49-F238E27FC236}">
                  <a16:creationId xmlns:a16="http://schemas.microsoft.com/office/drawing/2014/main" id="{921D66C5-03CD-456F-8D3A-1304146138E1}"/>
                </a:ext>
              </a:extLst>
            </p:cNvPr>
            <p:cNvSpPr/>
            <p:nvPr/>
          </p:nvSpPr>
          <p:spPr>
            <a:xfrm>
              <a:off x="6238875" y="1523660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700" dirty="0">
                <a:solidFill>
                  <a:schemeClr val="tx1"/>
                </a:solidFill>
              </a:endParaRPr>
            </a:p>
            <a:p>
              <a:r>
                <a:rPr lang="da-DK" sz="900" dirty="0">
                  <a:solidFill>
                    <a:schemeClr val="tx1"/>
                  </a:solidFill>
                </a:rPr>
                <a:t>VAULT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13" name="Flowchart: Manual Operation 212">
              <a:extLst>
                <a:ext uri="{FF2B5EF4-FFF2-40B4-BE49-F238E27FC236}">
                  <a16:creationId xmlns:a16="http://schemas.microsoft.com/office/drawing/2014/main" id="{6E51DA5E-8CD9-42FD-A09C-AF777F9B7D43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1895D041-920B-4B30-8B42-8ED45F43F049}"/>
              </a:ext>
            </a:extLst>
          </p:cNvPr>
          <p:cNvGrpSpPr/>
          <p:nvPr/>
        </p:nvGrpSpPr>
        <p:grpSpPr>
          <a:xfrm>
            <a:off x="3771783" y="4260860"/>
            <a:ext cx="1482784" cy="989591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215" name="Rectangle: Rounded Corners 214">
              <a:extLst>
                <a:ext uri="{FF2B5EF4-FFF2-40B4-BE49-F238E27FC236}">
                  <a16:creationId xmlns:a16="http://schemas.microsoft.com/office/drawing/2014/main" id="{26D98D98-B4F0-42D1-AAA5-EB146E56B9B4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16" name="Flowchart: Manual Operation 215">
              <a:extLst>
                <a:ext uri="{FF2B5EF4-FFF2-40B4-BE49-F238E27FC236}">
                  <a16:creationId xmlns:a16="http://schemas.microsoft.com/office/drawing/2014/main" id="{C2F6990C-A53B-484E-8915-4A3C3264AD03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0E33FDCB-4513-4443-86A8-1B59F626E92B}"/>
              </a:ext>
            </a:extLst>
          </p:cNvPr>
          <p:cNvGrpSpPr>
            <a:grpSpLocks noChangeAspect="1"/>
          </p:cNvGrpSpPr>
          <p:nvPr/>
        </p:nvGrpSpPr>
        <p:grpSpPr>
          <a:xfrm>
            <a:off x="4318897" y="4609313"/>
            <a:ext cx="1009278" cy="682946"/>
            <a:chOff x="6639202" y="3949852"/>
            <a:chExt cx="1323101" cy="733592"/>
          </a:xfrm>
        </p:grpSpPr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1D16C5D3-8C2A-406A-885C-3E2B9EC9CC0E}"/>
                </a:ext>
              </a:extLst>
            </p:cNvPr>
            <p:cNvSpPr/>
            <p:nvPr/>
          </p:nvSpPr>
          <p:spPr>
            <a:xfrm>
              <a:off x="6725753" y="3949852"/>
              <a:ext cx="1057012" cy="595954"/>
            </a:xfrm>
            <a:prstGeom prst="rect">
              <a:avLst/>
            </a:prstGeom>
            <a:ln w="6350"/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7050A33C-89F2-42A5-A004-FD128719DAF7}"/>
                </a:ext>
              </a:extLst>
            </p:cNvPr>
            <p:cNvGrpSpPr/>
            <p:nvPr/>
          </p:nvGrpSpPr>
          <p:grpSpPr>
            <a:xfrm>
              <a:off x="6639202" y="4002818"/>
              <a:ext cx="1323101" cy="680626"/>
              <a:chOff x="6639202" y="4002818"/>
              <a:chExt cx="1323101" cy="680626"/>
            </a:xfrm>
          </p:grpSpPr>
          <p:cxnSp>
            <p:nvCxnSpPr>
              <p:cNvPr id="220" name="Straight Connector 219">
                <a:extLst>
                  <a:ext uri="{FF2B5EF4-FFF2-40B4-BE49-F238E27FC236}">
                    <a16:creationId xmlns:a16="http://schemas.microsoft.com/office/drawing/2014/main" id="{C8808736-F449-4202-8BFD-0D19D950AA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97173" y="4063344"/>
                <a:ext cx="520959" cy="187208"/>
              </a:xfrm>
              <a:prstGeom prst="line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>
                <a:extLst>
                  <a:ext uri="{FF2B5EF4-FFF2-40B4-BE49-F238E27FC236}">
                    <a16:creationId xmlns:a16="http://schemas.microsoft.com/office/drawing/2014/main" id="{7D3B60B5-491C-40EB-BF39-2E0CC005AF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179469" y="4063345"/>
                <a:ext cx="305652" cy="330061"/>
              </a:xfrm>
              <a:prstGeom prst="line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Straight Connector 221">
                <a:extLst>
                  <a:ext uri="{FF2B5EF4-FFF2-40B4-BE49-F238E27FC236}">
                    <a16:creationId xmlns:a16="http://schemas.microsoft.com/office/drawing/2014/main" id="{821773C7-5AC7-45D2-83D3-AF1DB74A5C0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967864" y="4257789"/>
                <a:ext cx="688344" cy="108668"/>
              </a:xfrm>
              <a:prstGeom prst="line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3" name="Arc 222">
                <a:extLst>
                  <a:ext uri="{FF2B5EF4-FFF2-40B4-BE49-F238E27FC236}">
                    <a16:creationId xmlns:a16="http://schemas.microsoft.com/office/drawing/2014/main" id="{EBE62F31-DD07-44A6-8967-CD78D27251FE}"/>
                  </a:ext>
                </a:extLst>
              </p:cNvPr>
              <p:cNvSpPr/>
              <p:nvPr/>
            </p:nvSpPr>
            <p:spPr>
              <a:xfrm rot="17215457">
                <a:off x="6984171" y="4153362"/>
                <a:ext cx="458926" cy="601238"/>
              </a:xfrm>
              <a:prstGeom prst="arc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224" name="Diagram 223">
                <a:extLst>
                  <a:ext uri="{FF2B5EF4-FFF2-40B4-BE49-F238E27FC236}">
                    <a16:creationId xmlns:a16="http://schemas.microsoft.com/office/drawing/2014/main" id="{236596F6-368B-4660-93D2-B4F1D2B02C86}"/>
                  </a:ext>
                </a:extLst>
              </p:cNvPr>
              <p:cNvGraphicFramePr/>
              <p:nvPr/>
            </p:nvGraphicFramePr>
            <p:xfrm>
              <a:off x="7049599" y="4002818"/>
              <a:ext cx="912704" cy="4723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3" r:lo="rId34" r:qs="rId35" r:cs="rId36"/>
              </a:graphicData>
            </a:graphic>
          </p:graphicFrame>
          <p:sp>
            <p:nvSpPr>
              <p:cNvPr id="225" name="Arc 224">
                <a:extLst>
                  <a:ext uri="{FF2B5EF4-FFF2-40B4-BE49-F238E27FC236}">
                    <a16:creationId xmlns:a16="http://schemas.microsoft.com/office/drawing/2014/main" id="{911DF829-92E9-4D2B-876A-9C04ABC8C35A}"/>
                  </a:ext>
                </a:extLst>
              </p:cNvPr>
              <p:cNvSpPr/>
              <p:nvPr/>
            </p:nvSpPr>
            <p:spPr>
              <a:xfrm rot="19042365">
                <a:off x="7132522" y="4014890"/>
                <a:ext cx="369767" cy="338416"/>
              </a:xfrm>
              <a:prstGeom prst="arc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226" name="Diagram 225">
                <a:extLst>
                  <a:ext uri="{FF2B5EF4-FFF2-40B4-BE49-F238E27FC236}">
                    <a16:creationId xmlns:a16="http://schemas.microsoft.com/office/drawing/2014/main" id="{D0BD91D2-FC12-43AC-A997-E893F59FB9E3}"/>
                  </a:ext>
                </a:extLst>
              </p:cNvPr>
              <p:cNvGraphicFramePr/>
              <p:nvPr/>
            </p:nvGraphicFramePr>
            <p:xfrm>
              <a:off x="6639202" y="4014365"/>
              <a:ext cx="912704" cy="4723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8" r:lo="rId39" r:qs="rId40" r:cs="rId41"/>
              </a:graphicData>
            </a:graphic>
          </p:graphicFrame>
        </p:grpSp>
      </p:grpSp>
      <p:sp>
        <p:nvSpPr>
          <p:cNvPr id="94" name="AutoShape 34">
            <a:extLst>
              <a:ext uri="{FF2B5EF4-FFF2-40B4-BE49-F238E27FC236}">
                <a16:creationId xmlns:a16="http://schemas.microsoft.com/office/drawing/2014/main" id="{762E9E66-467C-431D-A700-DD1E6EED7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1365" y="5191221"/>
            <a:ext cx="188912" cy="476769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72FA1F21-EDDA-4BE8-9F82-B2573778EE90}"/>
              </a:ext>
            </a:extLst>
          </p:cNvPr>
          <p:cNvGrpSpPr/>
          <p:nvPr/>
        </p:nvGrpSpPr>
        <p:grpSpPr>
          <a:xfrm>
            <a:off x="3768137" y="5509444"/>
            <a:ext cx="1577870" cy="540000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125" name="Rectangle: Rounded Corners 124">
              <a:extLst>
                <a:ext uri="{FF2B5EF4-FFF2-40B4-BE49-F238E27FC236}">
                  <a16:creationId xmlns:a16="http://schemas.microsoft.com/office/drawing/2014/main" id="{22A81B0F-661B-41DA-B039-A30419DF40AD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LANDING</a:t>
              </a:r>
              <a:endParaRPr lang="en-DK" dirty="0">
                <a:solidFill>
                  <a:srgbClr val="0070C0"/>
                </a:solidFill>
              </a:endParaRPr>
            </a:p>
          </p:txBody>
        </p:sp>
        <p:sp>
          <p:nvSpPr>
            <p:cNvPr id="126" name="Flowchart: Manual Operation 125">
              <a:extLst>
                <a:ext uri="{FF2B5EF4-FFF2-40B4-BE49-F238E27FC236}">
                  <a16:creationId xmlns:a16="http://schemas.microsoft.com/office/drawing/2014/main" id="{8DB9AA0C-D279-4768-91C7-41DC834E6138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227" name="AutoShape 34">
            <a:extLst>
              <a:ext uri="{FF2B5EF4-FFF2-40B4-BE49-F238E27FC236}">
                <a16:creationId xmlns:a16="http://schemas.microsoft.com/office/drawing/2014/main" id="{71D3C7B0-E67D-43E3-9884-1B267D4F6DD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211444" y="5386767"/>
            <a:ext cx="188912" cy="102873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34" name="Cloud 133">
            <a:extLst>
              <a:ext uri="{FF2B5EF4-FFF2-40B4-BE49-F238E27FC236}">
                <a16:creationId xmlns:a16="http://schemas.microsoft.com/office/drawing/2014/main" id="{D8ED0158-C698-442E-99CF-0A3642C0FDC2}"/>
              </a:ext>
            </a:extLst>
          </p:cNvPr>
          <p:cNvSpPr/>
          <p:nvPr/>
        </p:nvSpPr>
        <p:spPr>
          <a:xfrm>
            <a:off x="2534243" y="6130165"/>
            <a:ext cx="408079" cy="262333"/>
          </a:xfrm>
          <a:prstGeom prst="cloud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 b="1" dirty="0">
                <a:solidFill>
                  <a:srgbClr val="0070C0"/>
                </a:solidFill>
              </a:rPr>
              <a:t>A</a:t>
            </a:r>
            <a:r>
              <a:rPr lang="en-DK" sz="800" b="1" dirty="0">
                <a:solidFill>
                  <a:srgbClr val="0070C0"/>
                </a:solidFill>
              </a:rPr>
              <a:t>z</a:t>
            </a:r>
            <a:r>
              <a:rPr lang="en-US" sz="800" b="1" dirty="0">
                <a:solidFill>
                  <a:srgbClr val="0070C0"/>
                </a:solidFill>
              </a:rPr>
              <a:t>u</a:t>
            </a:r>
            <a:r>
              <a:rPr lang="en-DK" sz="800" b="1" dirty="0">
                <a:solidFill>
                  <a:srgbClr val="0070C0"/>
                </a:solidFill>
              </a:rPr>
              <a:t>r</a:t>
            </a:r>
            <a:r>
              <a:rPr lang="en-US" sz="800" b="1" dirty="0">
                <a:solidFill>
                  <a:srgbClr val="0070C0"/>
                </a:solidFill>
              </a:rPr>
              <a:t>e</a:t>
            </a:r>
            <a:endParaRPr lang="en-DK" sz="800" b="1" dirty="0">
              <a:solidFill>
                <a:srgbClr val="0070C0"/>
              </a:solidFill>
            </a:endParaRP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22B0C98F-B5A2-4578-B59C-5E11C22A0B64}"/>
              </a:ext>
            </a:extLst>
          </p:cNvPr>
          <p:cNvSpPr/>
          <p:nvPr/>
        </p:nvSpPr>
        <p:spPr>
          <a:xfrm>
            <a:off x="370786" y="700068"/>
            <a:ext cx="1624021" cy="598731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0240AE38-A2E4-4C32-9EC5-DA2366F85AD6}"/>
              </a:ext>
            </a:extLst>
          </p:cNvPr>
          <p:cNvCxnSpPr>
            <a:cxnSpLocks/>
          </p:cNvCxnSpPr>
          <p:nvPr/>
        </p:nvCxnSpPr>
        <p:spPr>
          <a:xfrm>
            <a:off x="1997256" y="700328"/>
            <a:ext cx="0" cy="5940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Arrow: Bent 229">
            <a:extLst>
              <a:ext uri="{FF2B5EF4-FFF2-40B4-BE49-F238E27FC236}">
                <a16:creationId xmlns:a16="http://schemas.microsoft.com/office/drawing/2014/main" id="{D75A1244-020C-4BAC-AA6B-5BD28D3E02AE}"/>
              </a:ext>
            </a:extLst>
          </p:cNvPr>
          <p:cNvSpPr/>
          <p:nvPr/>
        </p:nvSpPr>
        <p:spPr>
          <a:xfrm flipV="1">
            <a:off x="1836556" y="2642218"/>
            <a:ext cx="1059783" cy="3368136"/>
          </a:xfrm>
          <a:prstGeom prst="bentArrow">
            <a:avLst>
              <a:gd name="adj1" fmla="val 9912"/>
              <a:gd name="adj2" fmla="val 10167"/>
              <a:gd name="adj3" fmla="val 12203"/>
              <a:gd name="adj4" fmla="val 43750"/>
            </a:avLst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DK">
              <a:solidFill>
                <a:schemeClr val="tx1"/>
              </a:solidFill>
            </a:endParaRPr>
          </a:p>
        </p:txBody>
      </p:sp>
      <p:sp>
        <p:nvSpPr>
          <p:cNvPr id="231" name="AutoShape 34">
            <a:extLst>
              <a:ext uri="{FF2B5EF4-FFF2-40B4-BE49-F238E27FC236}">
                <a16:creationId xmlns:a16="http://schemas.microsoft.com/office/drawing/2014/main" id="{545455EB-0714-4245-B146-FB0CBC99EA3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733868" y="2572230"/>
            <a:ext cx="188912" cy="18281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32" name="AutoShape 34">
            <a:extLst>
              <a:ext uri="{FF2B5EF4-FFF2-40B4-BE49-F238E27FC236}">
                <a16:creationId xmlns:a16="http://schemas.microsoft.com/office/drawing/2014/main" id="{06A9D4C4-BC20-4B5F-B19B-4A56F6A9D55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733868" y="2895027"/>
            <a:ext cx="188912" cy="18281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33" name="AutoShape 34">
            <a:extLst>
              <a:ext uri="{FF2B5EF4-FFF2-40B4-BE49-F238E27FC236}">
                <a16:creationId xmlns:a16="http://schemas.microsoft.com/office/drawing/2014/main" id="{54C68AB8-BDF0-41FC-9931-8377EA174DBE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462773" y="5276719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34" name="AutoShape 34">
            <a:extLst>
              <a:ext uri="{FF2B5EF4-FFF2-40B4-BE49-F238E27FC236}">
                <a16:creationId xmlns:a16="http://schemas.microsoft.com/office/drawing/2014/main" id="{F3BEB35A-AA2C-4B69-9283-A3ED9262B50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386573" y="4675566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35" name="AutoShape 34">
            <a:extLst>
              <a:ext uri="{FF2B5EF4-FFF2-40B4-BE49-F238E27FC236}">
                <a16:creationId xmlns:a16="http://schemas.microsoft.com/office/drawing/2014/main" id="{424BAFF1-0E62-4166-AB4C-A00F256249B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386573" y="3902963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36" name="AutoShape 8">
            <a:extLst>
              <a:ext uri="{FF2B5EF4-FFF2-40B4-BE49-F238E27FC236}">
                <a16:creationId xmlns:a16="http://schemas.microsoft.com/office/drawing/2014/main" id="{45F0AB02-F7BC-4D74-9694-B6033670A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77" y="5580474"/>
            <a:ext cx="1013326" cy="603448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ERP DB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237" name="AutoShape 31">
            <a:extLst>
              <a:ext uri="{FF2B5EF4-FFF2-40B4-BE49-F238E27FC236}">
                <a16:creationId xmlns:a16="http://schemas.microsoft.com/office/drawing/2014/main" id="{5B013446-0FBD-4218-A640-80180289C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795" y="5798303"/>
            <a:ext cx="385395" cy="439790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ERP: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(AX/NAV)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DB: SQL</a:t>
            </a:r>
            <a:endParaRPr lang="da-DK" dirty="0"/>
          </a:p>
        </p:txBody>
      </p:sp>
      <p:sp>
        <p:nvSpPr>
          <p:cNvPr id="238" name="AutoShape 37">
            <a:extLst>
              <a:ext uri="{FF2B5EF4-FFF2-40B4-BE49-F238E27FC236}">
                <a16:creationId xmlns:a16="http://schemas.microsoft.com/office/drawing/2014/main" id="{8E9A4E46-A648-4373-A430-84BA11384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293" y="5795982"/>
            <a:ext cx="395363" cy="333735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Source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schema/tables</a:t>
            </a:r>
            <a:endParaRPr lang="en-US" sz="5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1400" dirty="0"/>
          </a:p>
        </p:txBody>
      </p:sp>
      <p:sp>
        <p:nvSpPr>
          <p:cNvPr id="239" name="AutoShape 8">
            <a:extLst>
              <a:ext uri="{FF2B5EF4-FFF2-40B4-BE49-F238E27FC236}">
                <a16:creationId xmlns:a16="http://schemas.microsoft.com/office/drawing/2014/main" id="{B8C90530-F8C9-40D7-906E-8ACC05E41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90" y="3516672"/>
            <a:ext cx="1013326" cy="1263807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Other sources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240" name="AutoShape 31">
            <a:extLst>
              <a:ext uri="{FF2B5EF4-FFF2-40B4-BE49-F238E27FC236}">
                <a16:creationId xmlns:a16="http://schemas.microsoft.com/office/drawing/2014/main" id="{9AE5D5CD-2EF0-4CB0-9B7E-13D3F75F5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328" y="4466241"/>
            <a:ext cx="325868" cy="229572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SQL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41" name="AutoShape 31">
            <a:extLst>
              <a:ext uri="{FF2B5EF4-FFF2-40B4-BE49-F238E27FC236}">
                <a16:creationId xmlns:a16="http://schemas.microsoft.com/office/drawing/2014/main" id="{4634A108-0952-4414-BDC1-8A854DC19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538" y="4454468"/>
            <a:ext cx="325868" cy="229572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ORACLE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pic>
        <p:nvPicPr>
          <p:cNvPr id="242" name="Picture 4">
            <a:extLst>
              <a:ext uri="{FF2B5EF4-FFF2-40B4-BE49-F238E27FC236}">
                <a16:creationId xmlns:a16="http://schemas.microsoft.com/office/drawing/2014/main" id="{64792430-287E-4171-980D-E7B2C31E7B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17" y="3758274"/>
            <a:ext cx="632076" cy="340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3" name="Picture 3">
            <a:extLst>
              <a:ext uri="{FF2B5EF4-FFF2-40B4-BE49-F238E27FC236}">
                <a16:creationId xmlns:a16="http://schemas.microsoft.com/office/drawing/2014/main" id="{F02A2FCF-F114-48F7-8B66-13795693A0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066" y="4107368"/>
            <a:ext cx="271684" cy="27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4" name="AutoShape 8">
            <a:extLst>
              <a:ext uri="{FF2B5EF4-FFF2-40B4-BE49-F238E27FC236}">
                <a16:creationId xmlns:a16="http://schemas.microsoft.com/office/drawing/2014/main" id="{DFE1478E-28B9-43DE-B0A2-93D5B7725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38" y="4863872"/>
            <a:ext cx="1013326" cy="587209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CRM DB 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245" name="AutoShape 31">
            <a:extLst>
              <a:ext uri="{FF2B5EF4-FFF2-40B4-BE49-F238E27FC236}">
                <a16:creationId xmlns:a16="http://schemas.microsoft.com/office/drawing/2014/main" id="{23D3F75E-A51C-479C-BAEF-68435FCD6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838" y="5066264"/>
            <a:ext cx="385395" cy="439790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CRM: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DB: SQL</a:t>
            </a:r>
            <a:endParaRPr lang="da-DK" dirty="0"/>
          </a:p>
        </p:txBody>
      </p:sp>
      <p:sp>
        <p:nvSpPr>
          <p:cNvPr id="246" name="AutoShape 37">
            <a:extLst>
              <a:ext uri="{FF2B5EF4-FFF2-40B4-BE49-F238E27FC236}">
                <a16:creationId xmlns:a16="http://schemas.microsoft.com/office/drawing/2014/main" id="{9B58C15E-35A9-456C-A068-CC3506B12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294" y="5051220"/>
            <a:ext cx="397041" cy="333735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Source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schema/tables</a:t>
            </a:r>
            <a:endParaRPr lang="en-US" sz="5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1400" dirty="0"/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7B0DA6AB-09B8-41C7-8909-6A1044E413A4}"/>
              </a:ext>
            </a:extLst>
          </p:cNvPr>
          <p:cNvSpPr txBox="1"/>
          <p:nvPr/>
        </p:nvSpPr>
        <p:spPr>
          <a:xfrm>
            <a:off x="892268" y="4325237"/>
            <a:ext cx="249382" cy="769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500" dirty="0"/>
              <a:t>TXT/CSV</a:t>
            </a:r>
          </a:p>
        </p:txBody>
      </p:sp>
      <p:sp>
        <p:nvSpPr>
          <p:cNvPr id="248" name="AutoShape 8">
            <a:extLst>
              <a:ext uri="{FF2B5EF4-FFF2-40B4-BE49-F238E27FC236}">
                <a16:creationId xmlns:a16="http://schemas.microsoft.com/office/drawing/2014/main" id="{1D8EC283-7F15-4E24-B5A4-312D8E7545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90" y="2025650"/>
            <a:ext cx="1013326" cy="1076133"/>
          </a:xfrm>
          <a:prstGeom prst="roundRect">
            <a:avLst>
              <a:gd name="adj" fmla="val 12412"/>
            </a:avLst>
          </a:prstGeom>
          <a:solidFill>
            <a:schemeClr val="bg1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800" b="1" dirty="0">
                <a:solidFill>
                  <a:srgbClr val="0070C0"/>
                </a:solidFill>
                <a:latin typeface="Calibri" pitchFamily="34" charset="0"/>
              </a:rPr>
              <a:t>Streaming data…</a:t>
            </a:r>
            <a:endParaRPr lang="da-DK" dirty="0"/>
          </a:p>
        </p:txBody>
      </p:sp>
      <p:sp>
        <p:nvSpPr>
          <p:cNvPr id="249" name="Cloud 248">
            <a:extLst>
              <a:ext uri="{FF2B5EF4-FFF2-40B4-BE49-F238E27FC236}">
                <a16:creationId xmlns:a16="http://schemas.microsoft.com/office/drawing/2014/main" id="{BAE26C4B-590B-43F5-A638-4C266549E04C}"/>
              </a:ext>
            </a:extLst>
          </p:cNvPr>
          <p:cNvSpPr/>
          <p:nvPr/>
        </p:nvSpPr>
        <p:spPr>
          <a:xfrm rot="11196634">
            <a:off x="633064" y="2923223"/>
            <a:ext cx="408079" cy="262333"/>
          </a:xfrm>
          <a:prstGeom prst="cloud">
            <a:avLst/>
          </a:prstGeom>
          <a:solidFill>
            <a:srgbClr val="FFFF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DK" sz="800" b="1" dirty="0">
              <a:solidFill>
                <a:srgbClr val="0070C0"/>
              </a:solidFill>
            </a:endParaRPr>
          </a:p>
        </p:txBody>
      </p:sp>
      <p:sp>
        <p:nvSpPr>
          <p:cNvPr id="250" name="AutoShape 31">
            <a:extLst>
              <a:ext uri="{FF2B5EF4-FFF2-40B4-BE49-F238E27FC236}">
                <a16:creationId xmlns:a16="http://schemas.microsoft.com/office/drawing/2014/main" id="{B93CDA56-D604-4449-BEE4-F2241DCA5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779" y="2623708"/>
            <a:ext cx="679327" cy="297728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800" dirty="0">
                <a:latin typeface="Calibri" pitchFamily="34" charset="0"/>
              </a:rPr>
              <a:t>Social Media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51" name="AutoShape 31">
            <a:extLst>
              <a:ext uri="{FF2B5EF4-FFF2-40B4-BE49-F238E27FC236}">
                <a16:creationId xmlns:a16="http://schemas.microsoft.com/office/drawing/2014/main" id="{C82817A9-B3D3-4B03-B68D-DBA40C1D9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815" y="2259072"/>
            <a:ext cx="679327" cy="297728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800" dirty="0" err="1">
                <a:latin typeface="Calibri" pitchFamily="34" charset="0"/>
              </a:rPr>
              <a:t>IoT</a:t>
            </a:r>
            <a:r>
              <a:rPr lang="da-DK" sz="800" dirty="0">
                <a:latin typeface="Calibri" pitchFamily="34" charset="0"/>
              </a:rPr>
              <a:t> Feeds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585381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AutoShape 8">
            <a:extLst>
              <a:ext uri="{FF2B5EF4-FFF2-40B4-BE49-F238E27FC236}">
                <a16:creationId xmlns:a16="http://schemas.microsoft.com/office/drawing/2014/main" id="{A5460DE3-C5EA-4E6D-ADCF-C28EAA159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959" y="1187832"/>
            <a:ext cx="2845763" cy="5324477"/>
          </a:xfrm>
          <a:prstGeom prst="roundRect">
            <a:avLst>
              <a:gd name="adj" fmla="val 4435"/>
            </a:avLst>
          </a:prstGeom>
          <a:solidFill>
            <a:srgbClr val="FFFFFF"/>
          </a:solidFill>
          <a:ln w="22225" cmpd="dbl">
            <a:solidFill>
              <a:srgbClr val="0070C0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Data Lake</a:t>
            </a:r>
            <a:endParaRPr lang="da-DK" dirty="0"/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67ACD542-642E-40DE-A97D-7711E8543668}"/>
              </a:ext>
            </a:extLst>
          </p:cNvPr>
          <p:cNvGrpSpPr/>
          <p:nvPr/>
        </p:nvGrpSpPr>
        <p:grpSpPr>
          <a:xfrm>
            <a:off x="3937705" y="1354550"/>
            <a:ext cx="1336752" cy="135651"/>
            <a:chOff x="2359573" y="2627663"/>
            <a:chExt cx="1336752" cy="135651"/>
          </a:xfrm>
        </p:grpSpPr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9B4DAF43-5483-4556-BC32-923894806679}"/>
                </a:ext>
              </a:extLst>
            </p:cNvPr>
            <p:cNvGrpSpPr/>
            <p:nvPr/>
          </p:nvGrpSpPr>
          <p:grpSpPr>
            <a:xfrm>
              <a:off x="2359573" y="2627663"/>
              <a:ext cx="691262" cy="135651"/>
              <a:chOff x="4318915" y="1196919"/>
              <a:chExt cx="576808" cy="193856"/>
            </a:xfrm>
          </p:grpSpPr>
          <p:sp>
            <p:nvSpPr>
              <p:cNvPr id="153" name="Arc 152">
                <a:extLst>
                  <a:ext uri="{FF2B5EF4-FFF2-40B4-BE49-F238E27FC236}">
                    <a16:creationId xmlns:a16="http://schemas.microsoft.com/office/drawing/2014/main" id="{1491B0EC-BCC1-4568-8FD7-A7B7F7B0113E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4" name="Arc 153">
                <a:extLst>
                  <a:ext uri="{FF2B5EF4-FFF2-40B4-BE49-F238E27FC236}">
                    <a16:creationId xmlns:a16="http://schemas.microsoft.com/office/drawing/2014/main" id="{217035D4-092E-4592-8C35-4D5995D3A200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5" name="Arc 154">
                <a:extLst>
                  <a:ext uri="{FF2B5EF4-FFF2-40B4-BE49-F238E27FC236}">
                    <a16:creationId xmlns:a16="http://schemas.microsoft.com/office/drawing/2014/main" id="{9FEAC8BC-521D-49FC-9E6A-244F3A6C8576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6" name="Arc 155">
                <a:extLst>
                  <a:ext uri="{FF2B5EF4-FFF2-40B4-BE49-F238E27FC236}">
                    <a16:creationId xmlns:a16="http://schemas.microsoft.com/office/drawing/2014/main" id="{4E204F0E-21D0-4B13-98F9-D347E2A1F0D7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7" name="Arc 156">
                <a:extLst>
                  <a:ext uri="{FF2B5EF4-FFF2-40B4-BE49-F238E27FC236}">
                    <a16:creationId xmlns:a16="http://schemas.microsoft.com/office/drawing/2014/main" id="{3EA279BB-F682-4335-A31E-72297C9D04D4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8" name="Arc 157">
                <a:extLst>
                  <a:ext uri="{FF2B5EF4-FFF2-40B4-BE49-F238E27FC236}">
                    <a16:creationId xmlns:a16="http://schemas.microsoft.com/office/drawing/2014/main" id="{265F4834-4D4D-45A0-AEF5-2EBFF819B498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44AE853B-4C59-4AC1-87BA-5F84961E8C27}"/>
                </a:ext>
              </a:extLst>
            </p:cNvPr>
            <p:cNvGrpSpPr/>
            <p:nvPr/>
          </p:nvGrpSpPr>
          <p:grpSpPr>
            <a:xfrm>
              <a:off x="3005063" y="2627663"/>
              <a:ext cx="691262" cy="135651"/>
              <a:chOff x="4318915" y="1196919"/>
              <a:chExt cx="576808" cy="193856"/>
            </a:xfrm>
          </p:grpSpPr>
          <p:sp>
            <p:nvSpPr>
              <p:cNvPr id="147" name="Arc 146">
                <a:extLst>
                  <a:ext uri="{FF2B5EF4-FFF2-40B4-BE49-F238E27FC236}">
                    <a16:creationId xmlns:a16="http://schemas.microsoft.com/office/drawing/2014/main" id="{BAAD7B89-35C7-4DBB-9567-EB0FD42C8A88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48" name="Arc 147">
                <a:extLst>
                  <a:ext uri="{FF2B5EF4-FFF2-40B4-BE49-F238E27FC236}">
                    <a16:creationId xmlns:a16="http://schemas.microsoft.com/office/drawing/2014/main" id="{6007D1E9-43E8-4557-89E4-B1C725634B63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49" name="Arc 148">
                <a:extLst>
                  <a:ext uri="{FF2B5EF4-FFF2-40B4-BE49-F238E27FC236}">
                    <a16:creationId xmlns:a16="http://schemas.microsoft.com/office/drawing/2014/main" id="{0CC13569-5DCC-4BD5-B525-6D01CDC488C6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0" name="Arc 149">
                <a:extLst>
                  <a:ext uri="{FF2B5EF4-FFF2-40B4-BE49-F238E27FC236}">
                    <a16:creationId xmlns:a16="http://schemas.microsoft.com/office/drawing/2014/main" id="{17D16799-456A-49C1-B4CF-A83BD958A478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1" name="Arc 150">
                <a:extLst>
                  <a:ext uri="{FF2B5EF4-FFF2-40B4-BE49-F238E27FC236}">
                    <a16:creationId xmlns:a16="http://schemas.microsoft.com/office/drawing/2014/main" id="{1780DD31-B202-46A0-A82A-7BE60E0C83D3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2" name="Arc 151">
                <a:extLst>
                  <a:ext uri="{FF2B5EF4-FFF2-40B4-BE49-F238E27FC236}">
                    <a16:creationId xmlns:a16="http://schemas.microsoft.com/office/drawing/2014/main" id="{E689BE9E-9DF5-4907-9EB7-44123260A699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6A817B0-F318-4DEA-B8BD-CE5E9FD5058B}"/>
              </a:ext>
            </a:extLst>
          </p:cNvPr>
          <p:cNvGrpSpPr/>
          <p:nvPr/>
        </p:nvGrpSpPr>
        <p:grpSpPr>
          <a:xfrm>
            <a:off x="2650403" y="1354550"/>
            <a:ext cx="1336752" cy="135651"/>
            <a:chOff x="2359573" y="2627663"/>
            <a:chExt cx="1336752" cy="135651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F1A6EA25-D19D-4423-8EA3-57E222C340BE}"/>
                </a:ext>
              </a:extLst>
            </p:cNvPr>
            <p:cNvGrpSpPr/>
            <p:nvPr/>
          </p:nvGrpSpPr>
          <p:grpSpPr>
            <a:xfrm>
              <a:off x="2359573" y="2627663"/>
              <a:ext cx="691262" cy="135651"/>
              <a:chOff x="4318915" y="1196919"/>
              <a:chExt cx="576808" cy="193856"/>
            </a:xfrm>
          </p:grpSpPr>
          <p:sp>
            <p:nvSpPr>
              <p:cNvPr id="117" name="Arc 116">
                <a:extLst>
                  <a:ext uri="{FF2B5EF4-FFF2-40B4-BE49-F238E27FC236}">
                    <a16:creationId xmlns:a16="http://schemas.microsoft.com/office/drawing/2014/main" id="{F574FA04-535D-4CDC-9A6E-BE3F8CABDDB7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8" name="Arc 117">
                <a:extLst>
                  <a:ext uri="{FF2B5EF4-FFF2-40B4-BE49-F238E27FC236}">
                    <a16:creationId xmlns:a16="http://schemas.microsoft.com/office/drawing/2014/main" id="{EBB7F693-F246-4B79-8EBC-F9109113F3D6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9" name="Arc 118">
                <a:extLst>
                  <a:ext uri="{FF2B5EF4-FFF2-40B4-BE49-F238E27FC236}">
                    <a16:creationId xmlns:a16="http://schemas.microsoft.com/office/drawing/2014/main" id="{CB1F95AC-5559-4D1E-ADA7-131E42F8412D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0" name="Arc 119">
                <a:extLst>
                  <a:ext uri="{FF2B5EF4-FFF2-40B4-BE49-F238E27FC236}">
                    <a16:creationId xmlns:a16="http://schemas.microsoft.com/office/drawing/2014/main" id="{9DF2E10A-1B4E-4603-8D64-6C3A7AE1B11C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1" name="Arc 120">
                <a:extLst>
                  <a:ext uri="{FF2B5EF4-FFF2-40B4-BE49-F238E27FC236}">
                    <a16:creationId xmlns:a16="http://schemas.microsoft.com/office/drawing/2014/main" id="{9BC7DAC9-C8A2-41E2-BDEA-2748E86045C9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2" name="Arc 121">
                <a:extLst>
                  <a:ext uri="{FF2B5EF4-FFF2-40B4-BE49-F238E27FC236}">
                    <a16:creationId xmlns:a16="http://schemas.microsoft.com/office/drawing/2014/main" id="{1CAE70A7-B05F-4C2A-A747-AF048F9846E3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FDABA8B4-2162-4D69-861F-F1CEC85D99D5}"/>
                </a:ext>
              </a:extLst>
            </p:cNvPr>
            <p:cNvGrpSpPr/>
            <p:nvPr/>
          </p:nvGrpSpPr>
          <p:grpSpPr>
            <a:xfrm>
              <a:off x="3005063" y="2627663"/>
              <a:ext cx="691262" cy="135651"/>
              <a:chOff x="4318915" y="1196919"/>
              <a:chExt cx="576808" cy="193856"/>
            </a:xfrm>
          </p:grpSpPr>
          <p:sp>
            <p:nvSpPr>
              <p:cNvPr id="111" name="Arc 110">
                <a:extLst>
                  <a:ext uri="{FF2B5EF4-FFF2-40B4-BE49-F238E27FC236}">
                    <a16:creationId xmlns:a16="http://schemas.microsoft.com/office/drawing/2014/main" id="{E0C23005-E51E-4920-922F-427DC0DD5E8B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2" name="Arc 111">
                <a:extLst>
                  <a:ext uri="{FF2B5EF4-FFF2-40B4-BE49-F238E27FC236}">
                    <a16:creationId xmlns:a16="http://schemas.microsoft.com/office/drawing/2014/main" id="{CB3302BF-D765-435F-9DA7-D49DA4AC3361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3" name="Arc 112">
                <a:extLst>
                  <a:ext uri="{FF2B5EF4-FFF2-40B4-BE49-F238E27FC236}">
                    <a16:creationId xmlns:a16="http://schemas.microsoft.com/office/drawing/2014/main" id="{BF92CB41-CE4A-4BAA-BFDF-356CFBE747A5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4" name="Arc 113">
                <a:extLst>
                  <a:ext uri="{FF2B5EF4-FFF2-40B4-BE49-F238E27FC236}">
                    <a16:creationId xmlns:a16="http://schemas.microsoft.com/office/drawing/2014/main" id="{282D9FE3-C40D-47ED-B49A-7DEA48AD5912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5" name="Arc 114">
                <a:extLst>
                  <a:ext uri="{FF2B5EF4-FFF2-40B4-BE49-F238E27FC236}">
                    <a16:creationId xmlns:a16="http://schemas.microsoft.com/office/drawing/2014/main" id="{AF7041FA-51E9-4576-A437-FEF00BBDE43F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6" name="Arc 115">
                <a:extLst>
                  <a:ext uri="{FF2B5EF4-FFF2-40B4-BE49-F238E27FC236}">
                    <a16:creationId xmlns:a16="http://schemas.microsoft.com/office/drawing/2014/main" id="{A50782B2-B7BC-4E1B-ADB2-781A89527B99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150B4E4C-1F80-463B-8D84-E6167D2426DE}"/>
              </a:ext>
            </a:extLst>
          </p:cNvPr>
          <p:cNvSpPr/>
          <p:nvPr/>
        </p:nvSpPr>
        <p:spPr>
          <a:xfrm>
            <a:off x="3783071" y="1361165"/>
            <a:ext cx="1701085" cy="188912"/>
          </a:xfrm>
          <a:prstGeom prst="rect">
            <a:avLst/>
          </a:prstGeom>
          <a:gradFill>
            <a:gsLst>
              <a:gs pos="0">
                <a:schemeClr val="bg1"/>
              </a:gs>
              <a:gs pos="49000">
                <a:schemeClr val="bg1">
                  <a:alpha val="50000"/>
                </a:schemeClr>
              </a:gs>
              <a:gs pos="100000">
                <a:schemeClr val="bg1">
                  <a:lumMod val="95000"/>
                  <a:alpha val="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8E0CA51-DBA0-4E25-88E5-01965C28E68D}"/>
              </a:ext>
            </a:extLst>
          </p:cNvPr>
          <p:cNvSpPr txBox="1"/>
          <p:nvPr/>
        </p:nvSpPr>
        <p:spPr>
          <a:xfrm>
            <a:off x="396876" y="276045"/>
            <a:ext cx="5763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Data Warehouse evolved to Data Lakehouse </a:t>
            </a:r>
          </a:p>
          <a:p>
            <a:r>
              <a:rPr lang="en-US" sz="1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Entirely hosted in Azure Data Lake Storage using Delta table format and metadata layer</a:t>
            </a:r>
          </a:p>
        </p:txBody>
      </p:sp>
      <p:sp>
        <p:nvSpPr>
          <p:cNvPr id="133" name="Flowchart: Multidocument 132">
            <a:extLst>
              <a:ext uri="{FF2B5EF4-FFF2-40B4-BE49-F238E27FC236}">
                <a16:creationId xmlns:a16="http://schemas.microsoft.com/office/drawing/2014/main" id="{29505148-729C-4ABB-B54E-1F3D68BE829B}"/>
              </a:ext>
            </a:extLst>
          </p:cNvPr>
          <p:cNvSpPr/>
          <p:nvPr/>
        </p:nvSpPr>
        <p:spPr>
          <a:xfrm>
            <a:off x="2583731" y="6230851"/>
            <a:ext cx="748490" cy="458788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A</a:t>
            </a:r>
            <a:r>
              <a:rPr lang="en-DK" sz="700" dirty="0">
                <a:solidFill>
                  <a:schemeClr val="tx1"/>
                </a:solidFill>
              </a:rPr>
              <a:t>D</a:t>
            </a:r>
            <a:r>
              <a:rPr lang="en-US" sz="700" dirty="0">
                <a:solidFill>
                  <a:schemeClr val="tx1"/>
                </a:solidFill>
              </a:rPr>
              <a:t>L</a:t>
            </a:r>
            <a:r>
              <a:rPr lang="en-DK" sz="700" dirty="0">
                <a:solidFill>
                  <a:schemeClr val="tx1"/>
                </a:solidFill>
              </a:rPr>
              <a:t>S </a:t>
            </a:r>
            <a:r>
              <a:rPr lang="en-US" sz="700" dirty="0">
                <a:solidFill>
                  <a:schemeClr val="tx1"/>
                </a:solidFill>
              </a:rPr>
              <a:t>G</a:t>
            </a:r>
            <a:r>
              <a:rPr lang="en-DK" sz="700" dirty="0">
                <a:solidFill>
                  <a:schemeClr val="tx1"/>
                </a:solidFill>
              </a:rPr>
              <a:t>e</a:t>
            </a:r>
            <a:r>
              <a:rPr lang="en-US" sz="700" dirty="0">
                <a:solidFill>
                  <a:schemeClr val="tx1"/>
                </a:solidFill>
              </a:rPr>
              <a:t>n</a:t>
            </a:r>
            <a:r>
              <a:rPr lang="en-DK" sz="7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696E8ABB-7C3F-4C6F-B439-6CCE8D1CB022}"/>
              </a:ext>
            </a:extLst>
          </p:cNvPr>
          <p:cNvSpPr/>
          <p:nvPr/>
        </p:nvSpPr>
        <p:spPr>
          <a:xfrm>
            <a:off x="8300252" y="746426"/>
            <a:ext cx="117397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Data scientist</a:t>
            </a:r>
          </a:p>
        </p:txBody>
      </p: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21447598-45B2-4921-BE2C-95C8578EC987}"/>
              </a:ext>
            </a:extLst>
          </p:cNvPr>
          <p:cNvGrpSpPr/>
          <p:nvPr/>
        </p:nvGrpSpPr>
        <p:grpSpPr>
          <a:xfrm>
            <a:off x="8647727" y="327967"/>
            <a:ext cx="479028" cy="401084"/>
            <a:chOff x="10315593" y="1734858"/>
            <a:chExt cx="479028" cy="401084"/>
          </a:xfrm>
        </p:grpSpPr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3F01CE57-5665-42CB-A06C-3FD4F7B5B911}"/>
                </a:ext>
              </a:extLst>
            </p:cNvPr>
            <p:cNvGrpSpPr/>
            <p:nvPr/>
          </p:nvGrpSpPr>
          <p:grpSpPr>
            <a:xfrm>
              <a:off x="10555375" y="1749730"/>
              <a:ext cx="239246" cy="371042"/>
              <a:chOff x="10555375" y="1749730"/>
              <a:chExt cx="239246" cy="371042"/>
            </a:xfrm>
          </p:grpSpPr>
          <p:sp>
            <p:nvSpPr>
              <p:cNvPr id="163" name="Freeform 91">
                <a:extLst>
                  <a:ext uri="{FF2B5EF4-FFF2-40B4-BE49-F238E27FC236}">
                    <a16:creationId xmlns:a16="http://schemas.microsoft.com/office/drawing/2014/main" id="{EF4CEF26-9FB5-46DA-80BA-0EEC5B8D0FD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9800000" flipH="1" flipV="1">
                <a:off x="10557951" y="1898229"/>
                <a:ext cx="234093" cy="205841"/>
              </a:xfrm>
              <a:custGeom>
                <a:avLst/>
                <a:gdLst>
                  <a:gd name="T0" fmla="*/ 507 w 1015"/>
                  <a:gd name="T1" fmla="*/ 128 h 896"/>
                  <a:gd name="T2" fmla="*/ 626 w 1015"/>
                  <a:gd name="T3" fmla="*/ 151 h 896"/>
                  <a:gd name="T4" fmla="*/ 801 w 1015"/>
                  <a:gd name="T5" fmla="*/ 322 h 896"/>
                  <a:gd name="T6" fmla="*/ 804 w 1015"/>
                  <a:gd name="T7" fmla="*/ 567 h 896"/>
                  <a:gd name="T8" fmla="*/ 685 w 1015"/>
                  <a:gd name="T9" fmla="*/ 714 h 896"/>
                  <a:gd name="T10" fmla="*/ 600 w 1015"/>
                  <a:gd name="T11" fmla="*/ 754 h 896"/>
                  <a:gd name="T12" fmla="*/ 507 w 1015"/>
                  <a:gd name="T13" fmla="*/ 768 h 896"/>
                  <a:gd name="T14" fmla="*/ 389 w 1015"/>
                  <a:gd name="T15" fmla="*/ 745 h 896"/>
                  <a:gd name="T16" fmla="*/ 213 w 1015"/>
                  <a:gd name="T17" fmla="*/ 575 h 896"/>
                  <a:gd name="T18" fmla="*/ 210 w 1015"/>
                  <a:gd name="T19" fmla="*/ 330 h 896"/>
                  <a:gd name="T20" fmla="*/ 330 w 1015"/>
                  <a:gd name="T21" fmla="*/ 182 h 896"/>
                  <a:gd name="T22" fmla="*/ 414 w 1015"/>
                  <a:gd name="T23" fmla="*/ 142 h 896"/>
                  <a:gd name="T24" fmla="*/ 507 w 1015"/>
                  <a:gd name="T25" fmla="*/ 128 h 896"/>
                  <a:gd name="T26" fmla="*/ 507 w 1015"/>
                  <a:gd name="T27" fmla="*/ 128 h 896"/>
                  <a:gd name="T28" fmla="*/ 507 w 1015"/>
                  <a:gd name="T29" fmla="*/ 128 h 896"/>
                  <a:gd name="T30" fmla="*/ 507 w 1015"/>
                  <a:gd name="T31" fmla="*/ 0 h 896"/>
                  <a:gd name="T32" fmla="*/ 91 w 1015"/>
                  <a:gd name="T33" fmla="*/ 282 h 896"/>
                  <a:gd name="T34" fmla="*/ 341 w 1015"/>
                  <a:gd name="T35" fmla="*/ 864 h 896"/>
                  <a:gd name="T36" fmla="*/ 507 w 1015"/>
                  <a:gd name="T37" fmla="*/ 896 h 896"/>
                  <a:gd name="T38" fmla="*/ 923 w 1015"/>
                  <a:gd name="T39" fmla="*/ 614 h 896"/>
                  <a:gd name="T40" fmla="*/ 673 w 1015"/>
                  <a:gd name="T41" fmla="*/ 32 h 896"/>
                  <a:gd name="T42" fmla="*/ 507 w 1015"/>
                  <a:gd name="T43" fmla="*/ 0 h 8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15" h="896">
                    <a:moveTo>
                      <a:pt x="507" y="128"/>
                    </a:moveTo>
                    <a:cubicBezTo>
                      <a:pt x="548" y="128"/>
                      <a:pt x="588" y="136"/>
                      <a:pt x="626" y="151"/>
                    </a:cubicBezTo>
                    <a:cubicBezTo>
                      <a:pt x="705" y="183"/>
                      <a:pt x="767" y="244"/>
                      <a:pt x="801" y="322"/>
                    </a:cubicBezTo>
                    <a:cubicBezTo>
                      <a:pt x="835" y="401"/>
                      <a:pt x="836" y="487"/>
                      <a:pt x="804" y="567"/>
                    </a:cubicBezTo>
                    <a:cubicBezTo>
                      <a:pt x="780" y="627"/>
                      <a:pt x="739" y="679"/>
                      <a:pt x="685" y="714"/>
                    </a:cubicBezTo>
                    <a:cubicBezTo>
                      <a:pt x="659" y="732"/>
                      <a:pt x="630" y="745"/>
                      <a:pt x="600" y="754"/>
                    </a:cubicBezTo>
                    <a:cubicBezTo>
                      <a:pt x="570" y="764"/>
                      <a:pt x="538" y="768"/>
                      <a:pt x="507" y="768"/>
                    </a:cubicBezTo>
                    <a:cubicBezTo>
                      <a:pt x="467" y="768"/>
                      <a:pt x="427" y="761"/>
                      <a:pt x="389" y="745"/>
                    </a:cubicBezTo>
                    <a:cubicBezTo>
                      <a:pt x="309" y="714"/>
                      <a:pt x="247" y="653"/>
                      <a:pt x="213" y="575"/>
                    </a:cubicBezTo>
                    <a:cubicBezTo>
                      <a:pt x="180" y="496"/>
                      <a:pt x="178" y="409"/>
                      <a:pt x="210" y="330"/>
                    </a:cubicBezTo>
                    <a:cubicBezTo>
                      <a:pt x="234" y="269"/>
                      <a:pt x="276" y="218"/>
                      <a:pt x="330" y="182"/>
                    </a:cubicBezTo>
                    <a:cubicBezTo>
                      <a:pt x="356" y="165"/>
                      <a:pt x="384" y="151"/>
                      <a:pt x="414" y="142"/>
                    </a:cubicBezTo>
                    <a:cubicBezTo>
                      <a:pt x="445" y="133"/>
                      <a:pt x="476" y="128"/>
                      <a:pt x="507" y="128"/>
                    </a:cubicBezTo>
                    <a:cubicBezTo>
                      <a:pt x="507" y="128"/>
                      <a:pt x="507" y="128"/>
                      <a:pt x="507" y="128"/>
                    </a:cubicBezTo>
                    <a:cubicBezTo>
                      <a:pt x="507" y="128"/>
                      <a:pt x="507" y="128"/>
                      <a:pt x="507" y="128"/>
                    </a:cubicBezTo>
                    <a:moveTo>
                      <a:pt x="507" y="0"/>
                    </a:moveTo>
                    <a:cubicBezTo>
                      <a:pt x="329" y="0"/>
                      <a:pt x="161" y="107"/>
                      <a:pt x="91" y="282"/>
                    </a:cubicBezTo>
                    <a:cubicBezTo>
                      <a:pt x="0" y="512"/>
                      <a:pt x="111" y="773"/>
                      <a:pt x="341" y="864"/>
                    </a:cubicBezTo>
                    <a:cubicBezTo>
                      <a:pt x="396" y="886"/>
                      <a:pt x="452" y="896"/>
                      <a:pt x="507" y="896"/>
                    </a:cubicBezTo>
                    <a:cubicBezTo>
                      <a:pt x="685" y="896"/>
                      <a:pt x="853" y="790"/>
                      <a:pt x="923" y="614"/>
                    </a:cubicBezTo>
                    <a:cubicBezTo>
                      <a:pt x="1015" y="385"/>
                      <a:pt x="903" y="124"/>
                      <a:pt x="673" y="32"/>
                    </a:cubicBezTo>
                    <a:cubicBezTo>
                      <a:pt x="619" y="11"/>
                      <a:pt x="563" y="0"/>
                      <a:pt x="507" y="0"/>
                    </a:cubicBez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4" name="Freeform 92">
                <a:extLst>
                  <a:ext uri="{FF2B5EF4-FFF2-40B4-BE49-F238E27FC236}">
                    <a16:creationId xmlns:a16="http://schemas.microsoft.com/office/drawing/2014/main" id="{A2F73565-9BCB-41D3-A7E0-34141F716F6B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74536" y="2093528"/>
                <a:ext cx="31280" cy="27244"/>
              </a:xfrm>
              <a:custGeom>
                <a:avLst/>
                <a:gdLst>
                  <a:gd name="T0" fmla="*/ 24 w 31"/>
                  <a:gd name="T1" fmla="*/ 27 h 27"/>
                  <a:gd name="T2" fmla="*/ 0 w 31"/>
                  <a:gd name="T3" fmla="*/ 18 h 27"/>
                  <a:gd name="T4" fmla="*/ 7 w 31"/>
                  <a:gd name="T5" fmla="*/ 0 h 27"/>
                  <a:gd name="T6" fmla="*/ 31 w 31"/>
                  <a:gd name="T7" fmla="*/ 9 h 27"/>
                  <a:gd name="T8" fmla="*/ 24 w 31"/>
                  <a:gd name="T9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7">
                    <a:moveTo>
                      <a:pt x="24" y="27"/>
                    </a:moveTo>
                    <a:lnTo>
                      <a:pt x="0" y="18"/>
                    </a:lnTo>
                    <a:lnTo>
                      <a:pt x="7" y="0"/>
                    </a:lnTo>
                    <a:lnTo>
                      <a:pt x="31" y="9"/>
                    </a:lnTo>
                    <a:lnTo>
                      <a:pt x="24" y="2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5" name="Freeform 93">
                <a:extLst>
                  <a:ext uri="{FF2B5EF4-FFF2-40B4-BE49-F238E27FC236}">
                    <a16:creationId xmlns:a16="http://schemas.microsoft.com/office/drawing/2014/main" id="{BDD35314-984C-405B-8785-070FF1EA5FE8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44180" y="1881526"/>
                <a:ext cx="31280" cy="27244"/>
              </a:xfrm>
              <a:custGeom>
                <a:avLst/>
                <a:gdLst>
                  <a:gd name="T0" fmla="*/ 24 w 31"/>
                  <a:gd name="T1" fmla="*/ 27 h 27"/>
                  <a:gd name="T2" fmla="*/ 0 w 31"/>
                  <a:gd name="T3" fmla="*/ 18 h 27"/>
                  <a:gd name="T4" fmla="*/ 7 w 31"/>
                  <a:gd name="T5" fmla="*/ 0 h 27"/>
                  <a:gd name="T6" fmla="*/ 31 w 31"/>
                  <a:gd name="T7" fmla="*/ 9 h 27"/>
                  <a:gd name="T8" fmla="*/ 24 w 31"/>
                  <a:gd name="T9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7">
                    <a:moveTo>
                      <a:pt x="24" y="27"/>
                    </a:moveTo>
                    <a:lnTo>
                      <a:pt x="0" y="18"/>
                    </a:lnTo>
                    <a:lnTo>
                      <a:pt x="7" y="0"/>
                    </a:lnTo>
                    <a:lnTo>
                      <a:pt x="31" y="9"/>
                    </a:lnTo>
                    <a:lnTo>
                      <a:pt x="24" y="2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6" name="Freeform 94">
                <a:extLst>
                  <a:ext uri="{FF2B5EF4-FFF2-40B4-BE49-F238E27FC236}">
                    <a16:creationId xmlns:a16="http://schemas.microsoft.com/office/drawing/2014/main" id="{C57C528F-E919-42A3-A1D7-ED92CC63C616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55375" y="2000687"/>
                <a:ext cx="27244" cy="31280"/>
              </a:xfrm>
              <a:custGeom>
                <a:avLst/>
                <a:gdLst>
                  <a:gd name="T0" fmla="*/ 27 w 27"/>
                  <a:gd name="T1" fmla="*/ 7 h 31"/>
                  <a:gd name="T2" fmla="*/ 17 w 27"/>
                  <a:gd name="T3" fmla="*/ 31 h 31"/>
                  <a:gd name="T4" fmla="*/ 0 w 27"/>
                  <a:gd name="T5" fmla="*/ 24 h 31"/>
                  <a:gd name="T6" fmla="*/ 9 w 27"/>
                  <a:gd name="T7" fmla="*/ 0 h 31"/>
                  <a:gd name="T8" fmla="*/ 27 w 27"/>
                  <a:gd name="T9" fmla="*/ 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1">
                    <a:moveTo>
                      <a:pt x="27" y="7"/>
                    </a:moveTo>
                    <a:lnTo>
                      <a:pt x="17" y="31"/>
                    </a:lnTo>
                    <a:lnTo>
                      <a:pt x="0" y="24"/>
                    </a:lnTo>
                    <a:lnTo>
                      <a:pt x="9" y="0"/>
                    </a:lnTo>
                    <a:lnTo>
                      <a:pt x="27" y="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7" name="Freeform 95">
                <a:extLst>
                  <a:ext uri="{FF2B5EF4-FFF2-40B4-BE49-F238E27FC236}">
                    <a16:creationId xmlns:a16="http://schemas.microsoft.com/office/drawing/2014/main" id="{9D66B52F-BAFB-4D7A-BFCE-7B428BE62C4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67377" y="1970331"/>
                <a:ext cx="27244" cy="31280"/>
              </a:xfrm>
              <a:custGeom>
                <a:avLst/>
                <a:gdLst>
                  <a:gd name="T0" fmla="*/ 27 w 27"/>
                  <a:gd name="T1" fmla="*/ 7 h 31"/>
                  <a:gd name="T2" fmla="*/ 18 w 27"/>
                  <a:gd name="T3" fmla="*/ 31 h 31"/>
                  <a:gd name="T4" fmla="*/ 0 w 27"/>
                  <a:gd name="T5" fmla="*/ 24 h 31"/>
                  <a:gd name="T6" fmla="*/ 9 w 27"/>
                  <a:gd name="T7" fmla="*/ 0 h 31"/>
                  <a:gd name="T8" fmla="*/ 27 w 27"/>
                  <a:gd name="T9" fmla="*/ 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1">
                    <a:moveTo>
                      <a:pt x="27" y="7"/>
                    </a:moveTo>
                    <a:lnTo>
                      <a:pt x="18" y="31"/>
                    </a:lnTo>
                    <a:lnTo>
                      <a:pt x="0" y="24"/>
                    </a:lnTo>
                    <a:lnTo>
                      <a:pt x="9" y="0"/>
                    </a:lnTo>
                    <a:lnTo>
                      <a:pt x="27" y="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8" name="Freeform 96">
                <a:extLst>
                  <a:ext uri="{FF2B5EF4-FFF2-40B4-BE49-F238E27FC236}">
                    <a16:creationId xmlns:a16="http://schemas.microsoft.com/office/drawing/2014/main" id="{CF2162E6-3F4A-4C37-8B83-73148954D2DC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25318" y="1898861"/>
                <a:ext cx="28253" cy="32289"/>
              </a:xfrm>
              <a:custGeom>
                <a:avLst/>
                <a:gdLst>
                  <a:gd name="T0" fmla="*/ 18 w 28"/>
                  <a:gd name="T1" fmla="*/ 0 h 32"/>
                  <a:gd name="T2" fmla="*/ 28 w 28"/>
                  <a:gd name="T3" fmla="*/ 24 h 32"/>
                  <a:gd name="T4" fmla="*/ 11 w 28"/>
                  <a:gd name="T5" fmla="*/ 32 h 32"/>
                  <a:gd name="T6" fmla="*/ 0 w 28"/>
                  <a:gd name="T7" fmla="*/ 8 h 32"/>
                  <a:gd name="T8" fmla="*/ 18 w 28"/>
                  <a:gd name="T9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32">
                    <a:moveTo>
                      <a:pt x="18" y="0"/>
                    </a:moveTo>
                    <a:lnTo>
                      <a:pt x="28" y="24"/>
                    </a:lnTo>
                    <a:lnTo>
                      <a:pt x="11" y="32"/>
                    </a:lnTo>
                    <a:lnTo>
                      <a:pt x="0" y="8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9" name="Freeform 97">
                <a:extLst>
                  <a:ext uri="{FF2B5EF4-FFF2-40B4-BE49-F238E27FC236}">
                    <a16:creationId xmlns:a16="http://schemas.microsoft.com/office/drawing/2014/main" id="{1DEB3C43-D193-4F9C-A6B9-DE9C5DAD67EE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97046" y="2070711"/>
                <a:ext cx="28253" cy="31280"/>
              </a:xfrm>
              <a:custGeom>
                <a:avLst/>
                <a:gdLst>
                  <a:gd name="T0" fmla="*/ 18 w 28"/>
                  <a:gd name="T1" fmla="*/ 0 h 31"/>
                  <a:gd name="T2" fmla="*/ 28 w 28"/>
                  <a:gd name="T3" fmla="*/ 23 h 31"/>
                  <a:gd name="T4" fmla="*/ 11 w 28"/>
                  <a:gd name="T5" fmla="*/ 31 h 31"/>
                  <a:gd name="T6" fmla="*/ 0 w 28"/>
                  <a:gd name="T7" fmla="*/ 7 h 31"/>
                  <a:gd name="T8" fmla="*/ 18 w 28"/>
                  <a:gd name="T9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31">
                    <a:moveTo>
                      <a:pt x="18" y="0"/>
                    </a:moveTo>
                    <a:lnTo>
                      <a:pt x="28" y="23"/>
                    </a:lnTo>
                    <a:lnTo>
                      <a:pt x="11" y="31"/>
                    </a:lnTo>
                    <a:lnTo>
                      <a:pt x="0" y="7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0" name="Freeform 98">
                <a:extLst>
                  <a:ext uri="{FF2B5EF4-FFF2-40B4-BE49-F238E27FC236}">
                    <a16:creationId xmlns:a16="http://schemas.microsoft.com/office/drawing/2014/main" id="{094F2C04-0BA2-48BB-9BC2-0B0DEC4713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74156" y="1923197"/>
                <a:ext cx="31280" cy="28253"/>
              </a:xfrm>
              <a:custGeom>
                <a:avLst/>
                <a:gdLst>
                  <a:gd name="T0" fmla="*/ 0 w 31"/>
                  <a:gd name="T1" fmla="*/ 11 h 28"/>
                  <a:gd name="T2" fmla="*/ 24 w 31"/>
                  <a:gd name="T3" fmla="*/ 0 h 28"/>
                  <a:gd name="T4" fmla="*/ 31 w 31"/>
                  <a:gd name="T5" fmla="*/ 18 h 28"/>
                  <a:gd name="T6" fmla="*/ 8 w 31"/>
                  <a:gd name="T7" fmla="*/ 28 h 28"/>
                  <a:gd name="T8" fmla="*/ 0 w 31"/>
                  <a:gd name="T9" fmla="*/ 1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8">
                    <a:moveTo>
                      <a:pt x="0" y="11"/>
                    </a:moveTo>
                    <a:lnTo>
                      <a:pt x="24" y="0"/>
                    </a:lnTo>
                    <a:lnTo>
                      <a:pt x="31" y="18"/>
                    </a:lnTo>
                    <a:lnTo>
                      <a:pt x="8" y="28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1" name="Freeform 99">
                <a:extLst>
                  <a:ext uri="{FF2B5EF4-FFF2-40B4-BE49-F238E27FC236}">
                    <a16:creationId xmlns:a16="http://schemas.microsoft.com/office/drawing/2014/main" id="{B9157AE8-8C99-48B4-8FC5-1A38CCEEACA6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44492" y="2050595"/>
                <a:ext cx="32289" cy="28253"/>
              </a:xfrm>
              <a:custGeom>
                <a:avLst/>
                <a:gdLst>
                  <a:gd name="T0" fmla="*/ 0 w 32"/>
                  <a:gd name="T1" fmla="*/ 10 h 28"/>
                  <a:gd name="T2" fmla="*/ 24 w 32"/>
                  <a:gd name="T3" fmla="*/ 0 h 28"/>
                  <a:gd name="T4" fmla="*/ 32 w 32"/>
                  <a:gd name="T5" fmla="*/ 18 h 28"/>
                  <a:gd name="T6" fmla="*/ 8 w 32"/>
                  <a:gd name="T7" fmla="*/ 28 h 28"/>
                  <a:gd name="T8" fmla="*/ 0 w 32"/>
                  <a:gd name="T9" fmla="*/ 1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28">
                    <a:moveTo>
                      <a:pt x="0" y="10"/>
                    </a:moveTo>
                    <a:lnTo>
                      <a:pt x="24" y="0"/>
                    </a:lnTo>
                    <a:lnTo>
                      <a:pt x="32" y="18"/>
                    </a:lnTo>
                    <a:lnTo>
                      <a:pt x="8" y="28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2" name="Freeform 100">
                <a:extLst>
                  <a:ext uri="{FF2B5EF4-FFF2-40B4-BE49-F238E27FC236}">
                    <a16:creationId xmlns:a16="http://schemas.microsoft.com/office/drawing/2014/main" id="{F518681B-0C74-4DEB-BF74-E2079FC6D57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9800000" flipH="1" flipV="1">
                <a:off x="10663964" y="1759742"/>
                <a:ext cx="119065" cy="118056"/>
              </a:xfrm>
              <a:custGeom>
                <a:avLst/>
                <a:gdLst>
                  <a:gd name="T0" fmla="*/ 258 w 516"/>
                  <a:gd name="T1" fmla="*/ 128 h 512"/>
                  <a:gd name="T2" fmla="*/ 348 w 516"/>
                  <a:gd name="T3" fmla="*/ 165 h 512"/>
                  <a:gd name="T4" fmla="*/ 386 w 516"/>
                  <a:gd name="T5" fmla="*/ 254 h 512"/>
                  <a:gd name="T6" fmla="*/ 350 w 516"/>
                  <a:gd name="T7" fmla="*/ 345 h 512"/>
                  <a:gd name="T8" fmla="*/ 260 w 516"/>
                  <a:gd name="T9" fmla="*/ 384 h 512"/>
                  <a:gd name="T10" fmla="*/ 258 w 516"/>
                  <a:gd name="T11" fmla="*/ 384 h 512"/>
                  <a:gd name="T12" fmla="*/ 168 w 516"/>
                  <a:gd name="T13" fmla="*/ 347 h 512"/>
                  <a:gd name="T14" fmla="*/ 130 w 516"/>
                  <a:gd name="T15" fmla="*/ 258 h 512"/>
                  <a:gd name="T16" fmla="*/ 166 w 516"/>
                  <a:gd name="T17" fmla="*/ 167 h 512"/>
                  <a:gd name="T18" fmla="*/ 256 w 516"/>
                  <a:gd name="T19" fmla="*/ 128 h 512"/>
                  <a:gd name="T20" fmla="*/ 258 w 516"/>
                  <a:gd name="T21" fmla="*/ 128 h 512"/>
                  <a:gd name="T22" fmla="*/ 258 w 516"/>
                  <a:gd name="T23" fmla="*/ 128 h 512"/>
                  <a:gd name="T24" fmla="*/ 258 w 516"/>
                  <a:gd name="T25" fmla="*/ 128 h 512"/>
                  <a:gd name="T26" fmla="*/ 258 w 516"/>
                  <a:gd name="T27" fmla="*/ 0 h 512"/>
                  <a:gd name="T28" fmla="*/ 255 w 516"/>
                  <a:gd name="T29" fmla="*/ 0 h 512"/>
                  <a:gd name="T30" fmla="*/ 2 w 516"/>
                  <a:gd name="T31" fmla="*/ 259 h 512"/>
                  <a:gd name="T32" fmla="*/ 258 w 516"/>
                  <a:gd name="T33" fmla="*/ 512 h 512"/>
                  <a:gd name="T34" fmla="*/ 261 w 516"/>
                  <a:gd name="T35" fmla="*/ 512 h 512"/>
                  <a:gd name="T36" fmla="*/ 514 w 516"/>
                  <a:gd name="T37" fmla="*/ 253 h 512"/>
                  <a:gd name="T38" fmla="*/ 258 w 516"/>
                  <a:gd name="T39" fmla="*/ 0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16" h="512">
                    <a:moveTo>
                      <a:pt x="258" y="128"/>
                    </a:moveTo>
                    <a:cubicBezTo>
                      <a:pt x="292" y="128"/>
                      <a:pt x="324" y="141"/>
                      <a:pt x="348" y="165"/>
                    </a:cubicBezTo>
                    <a:cubicBezTo>
                      <a:pt x="372" y="189"/>
                      <a:pt x="386" y="220"/>
                      <a:pt x="386" y="254"/>
                    </a:cubicBezTo>
                    <a:cubicBezTo>
                      <a:pt x="386" y="288"/>
                      <a:pt x="374" y="321"/>
                      <a:pt x="350" y="345"/>
                    </a:cubicBezTo>
                    <a:cubicBezTo>
                      <a:pt x="326" y="370"/>
                      <a:pt x="294" y="383"/>
                      <a:pt x="260" y="384"/>
                    </a:cubicBezTo>
                    <a:cubicBezTo>
                      <a:pt x="259" y="384"/>
                      <a:pt x="259" y="384"/>
                      <a:pt x="258" y="384"/>
                    </a:cubicBezTo>
                    <a:cubicBezTo>
                      <a:pt x="224" y="384"/>
                      <a:pt x="192" y="371"/>
                      <a:pt x="168" y="347"/>
                    </a:cubicBezTo>
                    <a:cubicBezTo>
                      <a:pt x="144" y="323"/>
                      <a:pt x="130" y="291"/>
                      <a:pt x="130" y="258"/>
                    </a:cubicBezTo>
                    <a:cubicBezTo>
                      <a:pt x="130" y="223"/>
                      <a:pt x="143" y="191"/>
                      <a:pt x="166" y="167"/>
                    </a:cubicBezTo>
                    <a:cubicBezTo>
                      <a:pt x="190" y="142"/>
                      <a:pt x="222" y="128"/>
                      <a:pt x="256" y="128"/>
                    </a:cubicBezTo>
                    <a:cubicBezTo>
                      <a:pt x="257" y="128"/>
                      <a:pt x="258" y="128"/>
                      <a:pt x="258" y="128"/>
                    </a:cubicBezTo>
                    <a:cubicBezTo>
                      <a:pt x="258" y="128"/>
                      <a:pt x="258" y="128"/>
                      <a:pt x="258" y="128"/>
                    </a:cubicBezTo>
                    <a:cubicBezTo>
                      <a:pt x="258" y="128"/>
                      <a:pt x="258" y="128"/>
                      <a:pt x="258" y="128"/>
                    </a:cubicBezTo>
                    <a:moveTo>
                      <a:pt x="258" y="0"/>
                    </a:moveTo>
                    <a:cubicBezTo>
                      <a:pt x="257" y="0"/>
                      <a:pt x="256" y="0"/>
                      <a:pt x="255" y="0"/>
                    </a:cubicBezTo>
                    <a:cubicBezTo>
                      <a:pt x="113" y="2"/>
                      <a:pt x="0" y="118"/>
                      <a:pt x="2" y="259"/>
                    </a:cubicBezTo>
                    <a:cubicBezTo>
                      <a:pt x="4" y="399"/>
                      <a:pt x="118" y="512"/>
                      <a:pt x="258" y="512"/>
                    </a:cubicBezTo>
                    <a:cubicBezTo>
                      <a:pt x="259" y="512"/>
                      <a:pt x="260" y="512"/>
                      <a:pt x="261" y="512"/>
                    </a:cubicBezTo>
                    <a:cubicBezTo>
                      <a:pt x="403" y="510"/>
                      <a:pt x="516" y="394"/>
                      <a:pt x="514" y="253"/>
                    </a:cubicBezTo>
                    <a:cubicBezTo>
                      <a:pt x="512" y="112"/>
                      <a:pt x="398" y="0"/>
                      <a:pt x="258" y="0"/>
                    </a:cubicBez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3" name="Freeform 101">
                <a:extLst>
                  <a:ext uri="{FF2B5EF4-FFF2-40B4-BE49-F238E27FC236}">
                    <a16:creationId xmlns:a16="http://schemas.microsoft.com/office/drawing/2014/main" id="{AD2C14E6-901C-47ED-AE7E-F6768FA06270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48839" y="1866826"/>
                <a:ext cx="14126" cy="12108"/>
              </a:xfrm>
              <a:custGeom>
                <a:avLst/>
                <a:gdLst>
                  <a:gd name="T0" fmla="*/ 14 w 14"/>
                  <a:gd name="T1" fmla="*/ 11 h 12"/>
                  <a:gd name="T2" fmla="*/ 0 w 14"/>
                  <a:gd name="T3" fmla="*/ 12 h 12"/>
                  <a:gd name="T4" fmla="*/ 0 w 14"/>
                  <a:gd name="T5" fmla="*/ 0 h 12"/>
                  <a:gd name="T6" fmla="*/ 14 w 14"/>
                  <a:gd name="T7" fmla="*/ 0 h 12"/>
                  <a:gd name="T8" fmla="*/ 14 w 14"/>
                  <a:gd name="T9" fmla="*/ 1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2">
                    <a:moveTo>
                      <a:pt x="14" y="11"/>
                    </a:moveTo>
                    <a:lnTo>
                      <a:pt x="0" y="12"/>
                    </a:lnTo>
                    <a:lnTo>
                      <a:pt x="0" y="0"/>
                    </a:lnTo>
                    <a:lnTo>
                      <a:pt x="14" y="0"/>
                    </a:lnTo>
                    <a:lnTo>
                      <a:pt x="14" y="11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4" name="Rectangle 102">
                <a:extLst>
                  <a:ext uri="{FF2B5EF4-FFF2-40B4-BE49-F238E27FC236}">
                    <a16:creationId xmlns:a16="http://schemas.microsoft.com/office/drawing/2014/main" id="{2A0424F7-AE0B-453A-85E5-601EA5850C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800000" flipH="1" flipV="1">
                <a:off x="10683591" y="1759731"/>
                <a:ext cx="15135" cy="12108"/>
              </a:xfrm>
              <a:prstGeom prst="rect">
                <a:avLst/>
              </a:pr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5" name="Freeform 103">
                <a:extLst>
                  <a:ext uri="{FF2B5EF4-FFF2-40B4-BE49-F238E27FC236}">
                    <a16:creationId xmlns:a16="http://schemas.microsoft.com/office/drawing/2014/main" id="{35A4CA32-8597-41C3-90D8-E10339B60654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62575" y="1843675"/>
                <a:ext cx="13117" cy="14126"/>
              </a:xfrm>
              <a:custGeom>
                <a:avLst/>
                <a:gdLst>
                  <a:gd name="T0" fmla="*/ 12 w 13"/>
                  <a:gd name="T1" fmla="*/ 0 h 14"/>
                  <a:gd name="T2" fmla="*/ 13 w 13"/>
                  <a:gd name="T3" fmla="*/ 14 h 14"/>
                  <a:gd name="T4" fmla="*/ 0 w 13"/>
                  <a:gd name="T5" fmla="*/ 14 h 14"/>
                  <a:gd name="T6" fmla="*/ 0 w 13"/>
                  <a:gd name="T7" fmla="*/ 0 h 14"/>
                  <a:gd name="T8" fmla="*/ 12 w 13"/>
                  <a:gd name="T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4">
                    <a:moveTo>
                      <a:pt x="12" y="0"/>
                    </a:moveTo>
                    <a:lnTo>
                      <a:pt x="13" y="14"/>
                    </a:lnTo>
                    <a:lnTo>
                      <a:pt x="0" y="14"/>
                    </a:lnTo>
                    <a:lnTo>
                      <a:pt x="0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6" name="Rectangle 104">
                <a:extLst>
                  <a:ext uri="{FF2B5EF4-FFF2-40B4-BE49-F238E27FC236}">
                    <a16:creationId xmlns:a16="http://schemas.microsoft.com/office/drawing/2014/main" id="{AF065342-3A24-4BEE-A631-35EC57B17A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800000" flipH="1" flipV="1">
                <a:off x="10771873" y="1780864"/>
                <a:ext cx="12108" cy="14126"/>
              </a:xfrm>
              <a:prstGeom prst="rect">
                <a:avLst/>
              </a:pr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7" name="Freeform 105">
                <a:extLst>
                  <a:ext uri="{FF2B5EF4-FFF2-40B4-BE49-F238E27FC236}">
                    <a16:creationId xmlns:a16="http://schemas.microsoft.com/office/drawing/2014/main" id="{A37EE3DE-2AA6-4908-98F6-A3D3DC3FD41E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29977" y="1749730"/>
                <a:ext cx="19171" cy="18162"/>
              </a:xfrm>
              <a:custGeom>
                <a:avLst/>
                <a:gdLst>
                  <a:gd name="T0" fmla="*/ 8 w 19"/>
                  <a:gd name="T1" fmla="*/ 0 h 18"/>
                  <a:gd name="T2" fmla="*/ 19 w 19"/>
                  <a:gd name="T3" fmla="*/ 10 h 18"/>
                  <a:gd name="T4" fmla="*/ 11 w 19"/>
                  <a:gd name="T5" fmla="*/ 18 h 18"/>
                  <a:gd name="T6" fmla="*/ 0 w 19"/>
                  <a:gd name="T7" fmla="*/ 8 h 18"/>
                  <a:gd name="T8" fmla="*/ 8 w 19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8" y="0"/>
                    </a:moveTo>
                    <a:lnTo>
                      <a:pt x="19" y="10"/>
                    </a:lnTo>
                    <a:lnTo>
                      <a:pt x="11" y="18"/>
                    </a:lnTo>
                    <a:lnTo>
                      <a:pt x="0" y="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8" name="Freeform 106">
                <a:extLst>
                  <a:ext uri="{FF2B5EF4-FFF2-40B4-BE49-F238E27FC236}">
                    <a16:creationId xmlns:a16="http://schemas.microsoft.com/office/drawing/2014/main" id="{412112E2-6860-40C0-9C31-7B2497063A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98417" y="1870773"/>
                <a:ext cx="18162" cy="18162"/>
              </a:xfrm>
              <a:custGeom>
                <a:avLst/>
                <a:gdLst>
                  <a:gd name="T0" fmla="*/ 8 w 18"/>
                  <a:gd name="T1" fmla="*/ 0 h 18"/>
                  <a:gd name="T2" fmla="*/ 18 w 18"/>
                  <a:gd name="T3" fmla="*/ 10 h 18"/>
                  <a:gd name="T4" fmla="*/ 10 w 18"/>
                  <a:gd name="T5" fmla="*/ 18 h 18"/>
                  <a:gd name="T6" fmla="*/ 0 w 18"/>
                  <a:gd name="T7" fmla="*/ 8 h 18"/>
                  <a:gd name="T8" fmla="*/ 8 w 18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" h="18">
                    <a:moveTo>
                      <a:pt x="8" y="0"/>
                    </a:moveTo>
                    <a:lnTo>
                      <a:pt x="18" y="10"/>
                    </a:lnTo>
                    <a:lnTo>
                      <a:pt x="10" y="18"/>
                    </a:lnTo>
                    <a:lnTo>
                      <a:pt x="0" y="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9" name="Freeform 107">
                <a:extLst>
                  <a:ext uri="{FF2B5EF4-FFF2-40B4-BE49-F238E27FC236}">
                    <a16:creationId xmlns:a16="http://schemas.microsoft.com/office/drawing/2014/main" id="{6BB83255-38F4-4701-BD68-7FAFD1FA7348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52710" y="1795506"/>
                <a:ext cx="19171" cy="18162"/>
              </a:xfrm>
              <a:custGeom>
                <a:avLst/>
                <a:gdLst>
                  <a:gd name="T0" fmla="*/ 0 w 19"/>
                  <a:gd name="T1" fmla="*/ 10 h 18"/>
                  <a:gd name="T2" fmla="*/ 10 w 19"/>
                  <a:gd name="T3" fmla="*/ 0 h 18"/>
                  <a:gd name="T4" fmla="*/ 19 w 19"/>
                  <a:gd name="T5" fmla="*/ 8 h 18"/>
                  <a:gd name="T6" fmla="*/ 8 w 19"/>
                  <a:gd name="T7" fmla="*/ 18 h 18"/>
                  <a:gd name="T8" fmla="*/ 0 w 19"/>
                  <a:gd name="T9" fmla="*/ 1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0" y="10"/>
                    </a:moveTo>
                    <a:lnTo>
                      <a:pt x="10" y="0"/>
                    </a:lnTo>
                    <a:lnTo>
                      <a:pt x="19" y="8"/>
                    </a:lnTo>
                    <a:lnTo>
                      <a:pt x="8" y="18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80" name="Freeform 108">
                <a:extLst>
                  <a:ext uri="{FF2B5EF4-FFF2-40B4-BE49-F238E27FC236}">
                    <a16:creationId xmlns:a16="http://schemas.microsoft.com/office/drawing/2014/main" id="{F57B2D4F-089C-4CBC-B924-8724697CB95A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74743" y="1825250"/>
                <a:ext cx="19171" cy="18162"/>
              </a:xfrm>
              <a:custGeom>
                <a:avLst/>
                <a:gdLst>
                  <a:gd name="T0" fmla="*/ 0 w 19"/>
                  <a:gd name="T1" fmla="*/ 11 h 18"/>
                  <a:gd name="T2" fmla="*/ 11 w 19"/>
                  <a:gd name="T3" fmla="*/ 0 h 18"/>
                  <a:gd name="T4" fmla="*/ 19 w 19"/>
                  <a:gd name="T5" fmla="*/ 8 h 18"/>
                  <a:gd name="T6" fmla="*/ 8 w 19"/>
                  <a:gd name="T7" fmla="*/ 18 h 18"/>
                  <a:gd name="T8" fmla="*/ 0 w 19"/>
                  <a:gd name="T9" fmla="*/ 1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0" y="11"/>
                    </a:moveTo>
                    <a:lnTo>
                      <a:pt x="11" y="0"/>
                    </a:lnTo>
                    <a:lnTo>
                      <a:pt x="19" y="8"/>
                    </a:lnTo>
                    <a:lnTo>
                      <a:pt x="8" y="18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</p:grp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D5AC44A9-B675-4D4D-8E07-29E1235DF8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15593" y="1734858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81" name="Rectangle 180">
            <a:extLst>
              <a:ext uri="{FF2B5EF4-FFF2-40B4-BE49-F238E27FC236}">
                <a16:creationId xmlns:a16="http://schemas.microsoft.com/office/drawing/2014/main" id="{852324BD-C662-4789-A393-CDAE041EA988}"/>
              </a:ext>
            </a:extLst>
          </p:cNvPr>
          <p:cNvSpPr/>
          <p:nvPr/>
        </p:nvSpPr>
        <p:spPr>
          <a:xfrm>
            <a:off x="9207991" y="749666"/>
            <a:ext cx="11156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Data engineer</a:t>
            </a:r>
          </a:p>
        </p:txBody>
      </p: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D4ACA3B2-04F3-4BE2-BE42-02D9A18531DB}"/>
              </a:ext>
            </a:extLst>
          </p:cNvPr>
          <p:cNvGrpSpPr/>
          <p:nvPr/>
        </p:nvGrpSpPr>
        <p:grpSpPr>
          <a:xfrm>
            <a:off x="9451699" y="339596"/>
            <a:ext cx="577195" cy="401084"/>
            <a:chOff x="8281987" y="1734858"/>
            <a:chExt cx="577195" cy="401084"/>
          </a:xfrm>
        </p:grpSpPr>
        <p:grpSp>
          <p:nvGrpSpPr>
            <p:cNvPr id="183" name="Graphic 1">
              <a:extLst>
                <a:ext uri="{FF2B5EF4-FFF2-40B4-BE49-F238E27FC236}">
                  <a16:creationId xmlns:a16="http://schemas.microsoft.com/office/drawing/2014/main" id="{0394CEA4-854E-4111-A7E9-F637F6143DE3}"/>
                </a:ext>
              </a:extLst>
            </p:cNvPr>
            <p:cNvGrpSpPr>
              <a:grpSpLocks noChangeAspect="1"/>
            </p:cNvGrpSpPr>
            <p:nvPr/>
          </p:nvGrpSpPr>
          <p:grpSpPr>
            <a:xfrm flipH="1">
              <a:off x="8561285" y="1801586"/>
              <a:ext cx="297897" cy="333020"/>
              <a:chOff x="8862384" y="6890607"/>
              <a:chExt cx="353951" cy="395683"/>
            </a:xfrm>
            <a:solidFill>
              <a:schemeClr val="accent1"/>
            </a:solidFill>
          </p:grpSpPr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723EAC35-FCEB-4E0A-B85F-C3A40C444167}"/>
                  </a:ext>
                </a:extLst>
              </p:cNvPr>
              <p:cNvSpPr/>
              <p:nvPr/>
            </p:nvSpPr>
            <p:spPr>
              <a:xfrm>
                <a:off x="8966560" y="6911318"/>
                <a:ext cx="249774" cy="374972"/>
              </a:xfrm>
              <a:custGeom>
                <a:avLst/>
                <a:gdLst>
                  <a:gd name="connsiteX0" fmla="*/ 249775 w 249774"/>
                  <a:gd name="connsiteY0" fmla="*/ 0 h 374972"/>
                  <a:gd name="connsiteX1" fmla="*/ 0 w 249774"/>
                  <a:gd name="connsiteY1" fmla="*/ 0 h 374972"/>
                  <a:gd name="connsiteX2" fmla="*/ 0 w 249774"/>
                  <a:gd name="connsiteY2" fmla="*/ 374972 h 374972"/>
                  <a:gd name="connsiteX3" fmla="*/ 249775 w 249774"/>
                  <a:gd name="connsiteY3" fmla="*/ 374972 h 374972"/>
                  <a:gd name="connsiteX4" fmla="*/ 249775 w 249774"/>
                  <a:gd name="connsiteY4" fmla="*/ 0 h 3749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774" h="374972">
                    <a:moveTo>
                      <a:pt x="249775" y="0"/>
                    </a:moveTo>
                    <a:lnTo>
                      <a:pt x="0" y="0"/>
                    </a:lnTo>
                    <a:lnTo>
                      <a:pt x="0" y="374972"/>
                    </a:lnTo>
                    <a:lnTo>
                      <a:pt x="249775" y="374972"/>
                    </a:lnTo>
                    <a:lnTo>
                      <a:pt x="249775" y="0"/>
                    </a:lnTo>
                    <a:close/>
                  </a:path>
                </a:pathLst>
              </a:custGeom>
              <a:solidFill>
                <a:srgbClr val="0078D4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id="{FE7E604C-7E3A-40BC-AFDD-57D897C39B2F}"/>
                  </a:ext>
                </a:extLst>
              </p:cNvPr>
              <p:cNvSpPr/>
              <p:nvPr/>
            </p:nvSpPr>
            <p:spPr>
              <a:xfrm>
                <a:off x="9008293" y="6890607"/>
                <a:ext cx="166619" cy="41732"/>
              </a:xfrm>
              <a:custGeom>
                <a:avLst/>
                <a:gdLst>
                  <a:gd name="connsiteX0" fmla="*/ 166620 w 166619"/>
                  <a:gd name="connsiteY0" fmla="*/ 0 h 41732"/>
                  <a:gd name="connsiteX1" fmla="*/ 0 w 166619"/>
                  <a:gd name="connsiteY1" fmla="*/ 0 h 41732"/>
                  <a:gd name="connsiteX2" fmla="*/ 0 w 166619"/>
                  <a:gd name="connsiteY2" fmla="*/ 41732 h 41732"/>
                  <a:gd name="connsiteX3" fmla="*/ 166620 w 166619"/>
                  <a:gd name="connsiteY3" fmla="*/ 41732 h 41732"/>
                  <a:gd name="connsiteX4" fmla="*/ 166620 w 166619"/>
                  <a:gd name="connsiteY4" fmla="*/ 0 h 41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6619" h="41732">
                    <a:moveTo>
                      <a:pt x="166620" y="0"/>
                    </a:moveTo>
                    <a:lnTo>
                      <a:pt x="0" y="0"/>
                    </a:lnTo>
                    <a:lnTo>
                      <a:pt x="0" y="41732"/>
                    </a:lnTo>
                    <a:lnTo>
                      <a:pt x="166620" y="41732"/>
                    </a:lnTo>
                    <a:lnTo>
                      <a:pt x="166620" y="0"/>
                    </a:lnTo>
                    <a:close/>
                  </a:path>
                </a:pathLst>
              </a:custGeom>
              <a:solidFill>
                <a:srgbClr val="50E6FF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328B4EEE-D675-4A68-A0B7-86BF05E7481D}"/>
                  </a:ext>
                </a:extLst>
              </p:cNvPr>
              <p:cNvSpPr/>
              <p:nvPr/>
            </p:nvSpPr>
            <p:spPr>
              <a:xfrm>
                <a:off x="8862384" y="6964267"/>
                <a:ext cx="321405" cy="321405"/>
              </a:xfrm>
              <a:custGeom>
                <a:avLst/>
                <a:gdLst>
                  <a:gd name="connsiteX0" fmla="*/ 263686 w 321405"/>
                  <a:gd name="connsiteY0" fmla="*/ 113671 h 321405"/>
                  <a:gd name="connsiteX1" fmla="*/ 208043 w 321405"/>
                  <a:gd name="connsiteY1" fmla="*/ 58028 h 321405"/>
                  <a:gd name="connsiteX2" fmla="*/ 258122 w 321405"/>
                  <a:gd name="connsiteY2" fmla="*/ 7950 h 321405"/>
                  <a:gd name="connsiteX3" fmla="*/ 199079 w 321405"/>
                  <a:gd name="connsiteY3" fmla="*/ 1767 h 321405"/>
                  <a:gd name="connsiteX4" fmla="*/ 146527 w 321405"/>
                  <a:gd name="connsiteY4" fmla="*/ 29279 h 321405"/>
                  <a:gd name="connsiteX5" fmla="*/ 117778 w 321405"/>
                  <a:gd name="connsiteY5" fmla="*/ 81213 h 321405"/>
                  <a:gd name="connsiteX6" fmla="*/ 122415 w 321405"/>
                  <a:gd name="connsiteY6" fmla="*/ 140256 h 321405"/>
                  <a:gd name="connsiteX7" fmla="*/ 12056 w 321405"/>
                  <a:gd name="connsiteY7" fmla="*/ 250615 h 321405"/>
                  <a:gd name="connsiteX8" fmla="*/ 0 w 321405"/>
                  <a:gd name="connsiteY8" fmla="*/ 279982 h 321405"/>
                  <a:gd name="connsiteX9" fmla="*/ 12056 w 321405"/>
                  <a:gd name="connsiteY9" fmla="*/ 309349 h 321405"/>
                  <a:gd name="connsiteX10" fmla="*/ 41424 w 321405"/>
                  <a:gd name="connsiteY10" fmla="*/ 321405 h 321405"/>
                  <a:gd name="connsiteX11" fmla="*/ 70791 w 321405"/>
                  <a:gd name="connsiteY11" fmla="*/ 309349 h 321405"/>
                  <a:gd name="connsiteX12" fmla="*/ 181149 w 321405"/>
                  <a:gd name="connsiteY12" fmla="*/ 198991 h 321405"/>
                  <a:gd name="connsiteX13" fmla="*/ 240193 w 321405"/>
                  <a:gd name="connsiteY13" fmla="*/ 203627 h 321405"/>
                  <a:gd name="connsiteX14" fmla="*/ 292126 w 321405"/>
                  <a:gd name="connsiteY14" fmla="*/ 174879 h 321405"/>
                  <a:gd name="connsiteX15" fmla="*/ 319639 w 321405"/>
                  <a:gd name="connsiteY15" fmla="*/ 122327 h 321405"/>
                  <a:gd name="connsiteX16" fmla="*/ 313456 w 321405"/>
                  <a:gd name="connsiteY16" fmla="*/ 63283 h 321405"/>
                  <a:gd name="connsiteX17" fmla="*/ 263686 w 321405"/>
                  <a:gd name="connsiteY17" fmla="*/ 113671 h 321405"/>
                  <a:gd name="connsiteX18" fmla="*/ 56262 w 321405"/>
                  <a:gd name="connsiteY18" fmla="*/ 295129 h 321405"/>
                  <a:gd name="connsiteX19" fmla="*/ 45751 w 321405"/>
                  <a:gd name="connsiteY19" fmla="*/ 300694 h 321405"/>
                  <a:gd name="connsiteX20" fmla="*/ 33695 w 321405"/>
                  <a:gd name="connsiteY20" fmla="*/ 299457 h 321405"/>
                  <a:gd name="connsiteX21" fmla="*/ 24422 w 321405"/>
                  <a:gd name="connsiteY21" fmla="*/ 291729 h 321405"/>
                  <a:gd name="connsiteX22" fmla="*/ 21021 w 321405"/>
                  <a:gd name="connsiteY22" fmla="*/ 280291 h 321405"/>
                  <a:gd name="connsiteX23" fmla="*/ 24422 w 321405"/>
                  <a:gd name="connsiteY23" fmla="*/ 268853 h 321405"/>
                  <a:gd name="connsiteX24" fmla="*/ 33695 w 321405"/>
                  <a:gd name="connsiteY24" fmla="*/ 261125 h 321405"/>
                  <a:gd name="connsiteX25" fmla="*/ 45751 w 321405"/>
                  <a:gd name="connsiteY25" fmla="*/ 259889 h 321405"/>
                  <a:gd name="connsiteX26" fmla="*/ 56262 w 321405"/>
                  <a:gd name="connsiteY26" fmla="*/ 265453 h 321405"/>
                  <a:gd name="connsiteX27" fmla="*/ 62444 w 321405"/>
                  <a:gd name="connsiteY27" fmla="*/ 280291 h 321405"/>
                  <a:gd name="connsiteX28" fmla="*/ 56262 w 321405"/>
                  <a:gd name="connsiteY28" fmla="*/ 295129 h 321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321405" h="321405">
                    <a:moveTo>
                      <a:pt x="263686" y="113671"/>
                    </a:moveTo>
                    <a:lnTo>
                      <a:pt x="208043" y="58028"/>
                    </a:lnTo>
                    <a:lnTo>
                      <a:pt x="258122" y="7950"/>
                    </a:lnTo>
                    <a:cubicBezTo>
                      <a:pt x="239574" y="221"/>
                      <a:pt x="218863" y="-1943"/>
                      <a:pt x="199079" y="1767"/>
                    </a:cubicBezTo>
                    <a:cubicBezTo>
                      <a:pt x="179294" y="5477"/>
                      <a:pt x="161056" y="15060"/>
                      <a:pt x="146527" y="29279"/>
                    </a:cubicBezTo>
                    <a:cubicBezTo>
                      <a:pt x="131998" y="43499"/>
                      <a:pt x="122105" y="61429"/>
                      <a:pt x="117778" y="81213"/>
                    </a:cubicBezTo>
                    <a:cubicBezTo>
                      <a:pt x="113451" y="100997"/>
                      <a:pt x="114996" y="121399"/>
                      <a:pt x="122415" y="140256"/>
                    </a:cubicBezTo>
                    <a:lnTo>
                      <a:pt x="12056" y="250615"/>
                    </a:lnTo>
                    <a:cubicBezTo>
                      <a:pt x="4328" y="258343"/>
                      <a:pt x="0" y="269163"/>
                      <a:pt x="0" y="279982"/>
                    </a:cubicBezTo>
                    <a:cubicBezTo>
                      <a:pt x="0" y="291111"/>
                      <a:pt x="4328" y="301621"/>
                      <a:pt x="12056" y="309349"/>
                    </a:cubicBezTo>
                    <a:cubicBezTo>
                      <a:pt x="19785" y="317077"/>
                      <a:pt x="30604" y="321405"/>
                      <a:pt x="41424" y="321405"/>
                    </a:cubicBezTo>
                    <a:cubicBezTo>
                      <a:pt x="52552" y="321405"/>
                      <a:pt x="63063" y="317077"/>
                      <a:pt x="70791" y="309349"/>
                    </a:cubicBezTo>
                    <a:lnTo>
                      <a:pt x="181149" y="198991"/>
                    </a:lnTo>
                    <a:cubicBezTo>
                      <a:pt x="200006" y="206410"/>
                      <a:pt x="220408" y="207955"/>
                      <a:pt x="240193" y="203627"/>
                    </a:cubicBezTo>
                    <a:cubicBezTo>
                      <a:pt x="259977" y="199300"/>
                      <a:pt x="277906" y="189408"/>
                      <a:pt x="292126" y="174879"/>
                    </a:cubicBezTo>
                    <a:cubicBezTo>
                      <a:pt x="306346" y="160350"/>
                      <a:pt x="315620" y="142111"/>
                      <a:pt x="319639" y="122327"/>
                    </a:cubicBezTo>
                    <a:cubicBezTo>
                      <a:pt x="323348" y="102543"/>
                      <a:pt x="321184" y="82140"/>
                      <a:pt x="313456" y="63283"/>
                    </a:cubicBezTo>
                    <a:lnTo>
                      <a:pt x="263686" y="113671"/>
                    </a:lnTo>
                    <a:close/>
                    <a:moveTo>
                      <a:pt x="56262" y="295129"/>
                    </a:moveTo>
                    <a:cubicBezTo>
                      <a:pt x="53479" y="297911"/>
                      <a:pt x="49770" y="300075"/>
                      <a:pt x="45751" y="300694"/>
                    </a:cubicBezTo>
                    <a:cubicBezTo>
                      <a:pt x="41732" y="301312"/>
                      <a:pt x="37405" y="301003"/>
                      <a:pt x="33695" y="299457"/>
                    </a:cubicBezTo>
                    <a:cubicBezTo>
                      <a:pt x="29986" y="297911"/>
                      <a:pt x="26585" y="295129"/>
                      <a:pt x="24422" y="291729"/>
                    </a:cubicBezTo>
                    <a:cubicBezTo>
                      <a:pt x="22258" y="288328"/>
                      <a:pt x="21021" y="284310"/>
                      <a:pt x="21021" y="280291"/>
                    </a:cubicBezTo>
                    <a:cubicBezTo>
                      <a:pt x="21021" y="276272"/>
                      <a:pt x="22258" y="272254"/>
                      <a:pt x="24422" y="268853"/>
                    </a:cubicBezTo>
                    <a:cubicBezTo>
                      <a:pt x="26585" y="265453"/>
                      <a:pt x="29986" y="262671"/>
                      <a:pt x="33695" y="261125"/>
                    </a:cubicBezTo>
                    <a:cubicBezTo>
                      <a:pt x="37405" y="259580"/>
                      <a:pt x="41732" y="259270"/>
                      <a:pt x="45751" y="259889"/>
                    </a:cubicBezTo>
                    <a:cubicBezTo>
                      <a:pt x="49770" y="260816"/>
                      <a:pt x="53479" y="262671"/>
                      <a:pt x="56262" y="265453"/>
                    </a:cubicBezTo>
                    <a:cubicBezTo>
                      <a:pt x="60280" y="269472"/>
                      <a:pt x="62444" y="274727"/>
                      <a:pt x="62444" y="280291"/>
                    </a:cubicBezTo>
                    <a:cubicBezTo>
                      <a:pt x="62444" y="285855"/>
                      <a:pt x="60280" y="291111"/>
                      <a:pt x="56262" y="295129"/>
                    </a:cubicBezTo>
                    <a:close/>
                  </a:path>
                </a:pathLst>
              </a:custGeom>
              <a:solidFill>
                <a:schemeClr val="tx1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</p:grp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2AD46E47-3975-4C79-A245-85F039A4CC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1987" y="1734858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88" name="Rectangle 187">
            <a:extLst>
              <a:ext uri="{FF2B5EF4-FFF2-40B4-BE49-F238E27FC236}">
                <a16:creationId xmlns:a16="http://schemas.microsoft.com/office/drawing/2014/main" id="{90ED8A67-84C6-44DA-A053-8849DCA07C4A}"/>
              </a:ext>
            </a:extLst>
          </p:cNvPr>
          <p:cNvSpPr/>
          <p:nvPr/>
        </p:nvSpPr>
        <p:spPr>
          <a:xfrm>
            <a:off x="9959776" y="763686"/>
            <a:ext cx="105820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Analyst</a:t>
            </a:r>
          </a:p>
        </p:txBody>
      </p: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FBEAA11C-EDE3-44D6-9BB0-6F3A91DD1269}"/>
              </a:ext>
            </a:extLst>
          </p:cNvPr>
          <p:cNvGrpSpPr/>
          <p:nvPr/>
        </p:nvGrpSpPr>
        <p:grpSpPr>
          <a:xfrm>
            <a:off x="10256097" y="331650"/>
            <a:ext cx="537713" cy="401084"/>
            <a:chOff x="11151812" y="1747156"/>
            <a:chExt cx="537713" cy="401084"/>
          </a:xfrm>
        </p:grpSpPr>
        <p:sp>
          <p:nvSpPr>
            <p:cNvPr id="190" name="Freeform 485">
              <a:extLst>
                <a:ext uri="{FF2B5EF4-FFF2-40B4-BE49-F238E27FC236}">
                  <a16:creationId xmlns:a16="http://schemas.microsoft.com/office/drawing/2014/main" id="{B1CEFC2A-EA20-489C-BAFD-0DBE74481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322639" y="1821338"/>
              <a:ext cx="366886" cy="276999"/>
            </a:xfrm>
            <a:custGeom>
              <a:avLst/>
              <a:gdLst>
                <a:gd name="connsiteX0" fmla="*/ 1765758 w 7620000"/>
                <a:gd name="connsiteY0" fmla="*/ 3905250 h 5753101"/>
                <a:gd name="connsiteX1" fmla="*/ 2193023 w 7620000"/>
                <a:gd name="connsiteY1" fmla="*/ 4332515 h 5753101"/>
                <a:gd name="connsiteX2" fmla="*/ 2193022 w 7620000"/>
                <a:gd name="connsiteY2" fmla="*/ 5325836 h 5753101"/>
                <a:gd name="connsiteX3" fmla="*/ 1765757 w 7620000"/>
                <a:gd name="connsiteY3" fmla="*/ 5753101 h 5753101"/>
                <a:gd name="connsiteX4" fmla="*/ 1765758 w 7620000"/>
                <a:gd name="connsiteY4" fmla="*/ 5753100 h 5753101"/>
                <a:gd name="connsiteX5" fmla="*/ 1338493 w 7620000"/>
                <a:gd name="connsiteY5" fmla="*/ 5325835 h 5753101"/>
                <a:gd name="connsiteX6" fmla="*/ 1338493 w 7620000"/>
                <a:gd name="connsiteY6" fmla="*/ 4332515 h 5753101"/>
                <a:gd name="connsiteX7" fmla="*/ 1765758 w 7620000"/>
                <a:gd name="connsiteY7" fmla="*/ 3905250 h 5753101"/>
                <a:gd name="connsiteX8" fmla="*/ 4501698 w 7620000"/>
                <a:gd name="connsiteY8" fmla="*/ 2990850 h 5753101"/>
                <a:gd name="connsiteX9" fmla="*/ 4928963 w 7620000"/>
                <a:gd name="connsiteY9" fmla="*/ 3418115 h 5753101"/>
                <a:gd name="connsiteX10" fmla="*/ 4928962 w 7620000"/>
                <a:gd name="connsiteY10" fmla="*/ 5325836 h 5753101"/>
                <a:gd name="connsiteX11" fmla="*/ 4501697 w 7620000"/>
                <a:gd name="connsiteY11" fmla="*/ 5753101 h 5753101"/>
                <a:gd name="connsiteX12" fmla="*/ 4501698 w 7620000"/>
                <a:gd name="connsiteY12" fmla="*/ 5753100 h 5753101"/>
                <a:gd name="connsiteX13" fmla="*/ 4074433 w 7620000"/>
                <a:gd name="connsiteY13" fmla="*/ 5325835 h 5753101"/>
                <a:gd name="connsiteX14" fmla="*/ 4074433 w 7620000"/>
                <a:gd name="connsiteY14" fmla="*/ 3418115 h 5753101"/>
                <a:gd name="connsiteX15" fmla="*/ 4501698 w 7620000"/>
                <a:gd name="connsiteY15" fmla="*/ 2990850 h 5753101"/>
                <a:gd name="connsiteX16" fmla="*/ 3133728 w 7620000"/>
                <a:gd name="connsiteY16" fmla="*/ 2352675 h 5753101"/>
                <a:gd name="connsiteX17" fmla="*/ 3560993 w 7620000"/>
                <a:gd name="connsiteY17" fmla="*/ 2779940 h 5753101"/>
                <a:gd name="connsiteX18" fmla="*/ 3560992 w 7620000"/>
                <a:gd name="connsiteY18" fmla="*/ 5325836 h 5753101"/>
                <a:gd name="connsiteX19" fmla="*/ 3133727 w 7620000"/>
                <a:gd name="connsiteY19" fmla="*/ 5753101 h 5753101"/>
                <a:gd name="connsiteX20" fmla="*/ 3133728 w 7620000"/>
                <a:gd name="connsiteY20" fmla="*/ 5753100 h 5753101"/>
                <a:gd name="connsiteX21" fmla="*/ 2706463 w 7620000"/>
                <a:gd name="connsiteY21" fmla="*/ 5325835 h 5753101"/>
                <a:gd name="connsiteX22" fmla="*/ 2706463 w 7620000"/>
                <a:gd name="connsiteY22" fmla="*/ 2779940 h 5753101"/>
                <a:gd name="connsiteX23" fmla="*/ 3133728 w 7620000"/>
                <a:gd name="connsiteY23" fmla="*/ 2352675 h 5753101"/>
                <a:gd name="connsiteX24" fmla="*/ 5846990 w 7620000"/>
                <a:gd name="connsiteY24" fmla="*/ 1247321 h 5753101"/>
                <a:gd name="connsiteX25" fmla="*/ 6274255 w 7620000"/>
                <a:gd name="connsiteY25" fmla="*/ 1674586 h 5753101"/>
                <a:gd name="connsiteX26" fmla="*/ 6274254 w 7620000"/>
                <a:gd name="connsiteY26" fmla="*/ 5325836 h 5753101"/>
                <a:gd name="connsiteX27" fmla="*/ 5846989 w 7620000"/>
                <a:gd name="connsiteY27" fmla="*/ 5753101 h 5753101"/>
                <a:gd name="connsiteX28" fmla="*/ 5846990 w 7620000"/>
                <a:gd name="connsiteY28" fmla="*/ 5753100 h 5753101"/>
                <a:gd name="connsiteX29" fmla="*/ 5419725 w 7620000"/>
                <a:gd name="connsiteY29" fmla="*/ 5325835 h 5753101"/>
                <a:gd name="connsiteX30" fmla="*/ 5419725 w 7620000"/>
                <a:gd name="connsiteY30" fmla="*/ 1674586 h 5753101"/>
                <a:gd name="connsiteX31" fmla="*/ 5846990 w 7620000"/>
                <a:gd name="connsiteY31" fmla="*/ 1247321 h 5753101"/>
                <a:gd name="connsiteX32" fmla="*/ 946184 w 7620000"/>
                <a:gd name="connsiteY32" fmla="*/ 0 h 5753101"/>
                <a:gd name="connsiteX33" fmla="*/ 6673816 w 7620000"/>
                <a:gd name="connsiteY33" fmla="*/ 0 h 5753101"/>
                <a:gd name="connsiteX34" fmla="*/ 7620000 w 7620000"/>
                <a:gd name="connsiteY34" fmla="*/ 946185 h 5753101"/>
                <a:gd name="connsiteX35" fmla="*/ 7620000 w 7620000"/>
                <a:gd name="connsiteY35" fmla="*/ 3987766 h 5753101"/>
                <a:gd name="connsiteX36" fmla="*/ 6673816 w 7620000"/>
                <a:gd name="connsiteY36" fmla="*/ 4933950 h 5753101"/>
                <a:gd name="connsiteX37" fmla="*/ 6572250 w 7620000"/>
                <a:gd name="connsiteY37" fmla="*/ 4933950 h 5753101"/>
                <a:gd name="connsiteX38" fmla="*/ 6572250 w 7620000"/>
                <a:gd name="connsiteY38" fmla="*/ 4613702 h 5753101"/>
                <a:gd name="connsiteX39" fmla="*/ 6711353 w 7620000"/>
                <a:gd name="connsiteY39" fmla="*/ 4613702 h 5753101"/>
                <a:gd name="connsiteX40" fmla="*/ 7324725 w 7620000"/>
                <a:gd name="connsiteY40" fmla="*/ 4000330 h 5753101"/>
                <a:gd name="connsiteX41" fmla="*/ 7324725 w 7620000"/>
                <a:gd name="connsiteY41" fmla="*/ 918172 h 5753101"/>
                <a:gd name="connsiteX42" fmla="*/ 6711353 w 7620000"/>
                <a:gd name="connsiteY42" fmla="*/ 304800 h 5753101"/>
                <a:gd name="connsiteX43" fmla="*/ 937223 w 7620000"/>
                <a:gd name="connsiteY43" fmla="*/ 304800 h 5753101"/>
                <a:gd name="connsiteX44" fmla="*/ 323850 w 7620000"/>
                <a:gd name="connsiteY44" fmla="*/ 918172 h 5753101"/>
                <a:gd name="connsiteX45" fmla="*/ 323850 w 7620000"/>
                <a:gd name="connsiteY45" fmla="*/ 4000330 h 5753101"/>
                <a:gd name="connsiteX46" fmla="*/ 937223 w 7620000"/>
                <a:gd name="connsiteY46" fmla="*/ 4613702 h 5753101"/>
                <a:gd name="connsiteX47" fmla="*/ 1076325 w 7620000"/>
                <a:gd name="connsiteY47" fmla="*/ 4613702 h 5753101"/>
                <a:gd name="connsiteX48" fmla="*/ 1076325 w 7620000"/>
                <a:gd name="connsiteY48" fmla="*/ 4933950 h 5753101"/>
                <a:gd name="connsiteX49" fmla="*/ 946184 w 7620000"/>
                <a:gd name="connsiteY49" fmla="*/ 4933950 h 5753101"/>
                <a:gd name="connsiteX50" fmla="*/ 0 w 7620000"/>
                <a:gd name="connsiteY50" fmla="*/ 3987766 h 5753101"/>
                <a:gd name="connsiteX51" fmla="*/ 0 w 7620000"/>
                <a:gd name="connsiteY51" fmla="*/ 946185 h 5753101"/>
                <a:gd name="connsiteX52" fmla="*/ 946184 w 7620000"/>
                <a:gd name="connsiteY52" fmla="*/ 0 h 5753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7620000" h="5753101">
                  <a:moveTo>
                    <a:pt x="1765758" y="3905250"/>
                  </a:moveTo>
                  <a:cubicBezTo>
                    <a:pt x="2001730" y="3905250"/>
                    <a:pt x="2193023" y="4096543"/>
                    <a:pt x="2193023" y="4332515"/>
                  </a:cubicBezTo>
                  <a:cubicBezTo>
                    <a:pt x="2193023" y="4663622"/>
                    <a:pt x="2193022" y="4994729"/>
                    <a:pt x="2193022" y="5325836"/>
                  </a:cubicBezTo>
                  <a:cubicBezTo>
                    <a:pt x="2193022" y="5561808"/>
                    <a:pt x="2001729" y="5753101"/>
                    <a:pt x="1765757" y="5753101"/>
                  </a:cubicBezTo>
                  <a:lnTo>
                    <a:pt x="1765758" y="5753100"/>
                  </a:lnTo>
                  <a:cubicBezTo>
                    <a:pt x="1529786" y="5753100"/>
                    <a:pt x="1338493" y="5561807"/>
                    <a:pt x="1338493" y="5325835"/>
                  </a:cubicBezTo>
                  <a:lnTo>
                    <a:pt x="1338493" y="4332515"/>
                  </a:lnTo>
                  <a:cubicBezTo>
                    <a:pt x="1338493" y="4096543"/>
                    <a:pt x="1529786" y="3905250"/>
                    <a:pt x="1765758" y="3905250"/>
                  </a:cubicBezTo>
                  <a:close/>
                  <a:moveTo>
                    <a:pt x="4501698" y="2990850"/>
                  </a:moveTo>
                  <a:cubicBezTo>
                    <a:pt x="4737670" y="2990850"/>
                    <a:pt x="4928963" y="3182143"/>
                    <a:pt x="4928963" y="3418115"/>
                  </a:cubicBezTo>
                  <a:cubicBezTo>
                    <a:pt x="4928963" y="4054022"/>
                    <a:pt x="4928962" y="4689929"/>
                    <a:pt x="4928962" y="5325836"/>
                  </a:cubicBezTo>
                  <a:cubicBezTo>
                    <a:pt x="4928962" y="5561808"/>
                    <a:pt x="4737669" y="5753101"/>
                    <a:pt x="4501697" y="5753101"/>
                  </a:cubicBezTo>
                  <a:lnTo>
                    <a:pt x="4501698" y="5753100"/>
                  </a:lnTo>
                  <a:cubicBezTo>
                    <a:pt x="4265726" y="5753100"/>
                    <a:pt x="4074433" y="5561807"/>
                    <a:pt x="4074433" y="5325835"/>
                  </a:cubicBezTo>
                  <a:lnTo>
                    <a:pt x="4074433" y="3418115"/>
                  </a:lnTo>
                  <a:cubicBezTo>
                    <a:pt x="4074433" y="3182143"/>
                    <a:pt x="4265726" y="2990850"/>
                    <a:pt x="4501698" y="2990850"/>
                  </a:cubicBezTo>
                  <a:close/>
                  <a:moveTo>
                    <a:pt x="3133728" y="2352675"/>
                  </a:moveTo>
                  <a:cubicBezTo>
                    <a:pt x="3369700" y="2352675"/>
                    <a:pt x="3560993" y="2543968"/>
                    <a:pt x="3560993" y="2779940"/>
                  </a:cubicBezTo>
                  <a:cubicBezTo>
                    <a:pt x="3560993" y="3628572"/>
                    <a:pt x="3560992" y="4477204"/>
                    <a:pt x="3560992" y="5325836"/>
                  </a:cubicBezTo>
                  <a:cubicBezTo>
                    <a:pt x="3560992" y="5561808"/>
                    <a:pt x="3369699" y="5753101"/>
                    <a:pt x="3133727" y="5753101"/>
                  </a:cubicBezTo>
                  <a:lnTo>
                    <a:pt x="3133728" y="5753100"/>
                  </a:lnTo>
                  <a:cubicBezTo>
                    <a:pt x="2897756" y="5753100"/>
                    <a:pt x="2706463" y="5561807"/>
                    <a:pt x="2706463" y="5325835"/>
                  </a:cubicBezTo>
                  <a:lnTo>
                    <a:pt x="2706463" y="2779940"/>
                  </a:lnTo>
                  <a:cubicBezTo>
                    <a:pt x="2706463" y="2543968"/>
                    <a:pt x="2897756" y="2352675"/>
                    <a:pt x="3133728" y="2352675"/>
                  </a:cubicBezTo>
                  <a:close/>
                  <a:moveTo>
                    <a:pt x="5846990" y="1247321"/>
                  </a:moveTo>
                  <a:cubicBezTo>
                    <a:pt x="6082962" y="1247321"/>
                    <a:pt x="6274255" y="1438614"/>
                    <a:pt x="6274255" y="1674586"/>
                  </a:cubicBezTo>
                  <a:cubicBezTo>
                    <a:pt x="6274255" y="2891669"/>
                    <a:pt x="6274254" y="4108753"/>
                    <a:pt x="6274254" y="5325836"/>
                  </a:cubicBezTo>
                  <a:cubicBezTo>
                    <a:pt x="6274254" y="5561808"/>
                    <a:pt x="6082961" y="5753101"/>
                    <a:pt x="5846989" y="5753101"/>
                  </a:cubicBezTo>
                  <a:lnTo>
                    <a:pt x="5846990" y="5753100"/>
                  </a:lnTo>
                  <a:cubicBezTo>
                    <a:pt x="5611018" y="5753100"/>
                    <a:pt x="5419725" y="5561807"/>
                    <a:pt x="5419725" y="5325835"/>
                  </a:cubicBezTo>
                  <a:lnTo>
                    <a:pt x="5419725" y="1674586"/>
                  </a:lnTo>
                  <a:cubicBezTo>
                    <a:pt x="5419725" y="1438614"/>
                    <a:pt x="5611018" y="1247321"/>
                    <a:pt x="5846990" y="1247321"/>
                  </a:cubicBezTo>
                  <a:close/>
                  <a:moveTo>
                    <a:pt x="946184" y="0"/>
                  </a:moveTo>
                  <a:lnTo>
                    <a:pt x="6673816" y="0"/>
                  </a:lnTo>
                  <a:cubicBezTo>
                    <a:pt x="7196379" y="0"/>
                    <a:pt x="7620000" y="423621"/>
                    <a:pt x="7620000" y="946185"/>
                  </a:cubicBezTo>
                  <a:lnTo>
                    <a:pt x="7620000" y="3987766"/>
                  </a:lnTo>
                  <a:cubicBezTo>
                    <a:pt x="7620000" y="4510329"/>
                    <a:pt x="7196379" y="4933950"/>
                    <a:pt x="6673816" y="4933950"/>
                  </a:cubicBezTo>
                  <a:lnTo>
                    <a:pt x="6572250" y="4933950"/>
                  </a:lnTo>
                  <a:lnTo>
                    <a:pt x="6572250" y="4613702"/>
                  </a:lnTo>
                  <a:lnTo>
                    <a:pt x="6711353" y="4613702"/>
                  </a:lnTo>
                  <a:cubicBezTo>
                    <a:pt x="7050109" y="4613702"/>
                    <a:pt x="7324725" y="4339086"/>
                    <a:pt x="7324725" y="4000330"/>
                  </a:cubicBezTo>
                  <a:lnTo>
                    <a:pt x="7324725" y="918172"/>
                  </a:lnTo>
                  <a:cubicBezTo>
                    <a:pt x="7324725" y="579416"/>
                    <a:pt x="7050109" y="304800"/>
                    <a:pt x="6711353" y="304800"/>
                  </a:cubicBezTo>
                  <a:lnTo>
                    <a:pt x="937223" y="304800"/>
                  </a:lnTo>
                  <a:cubicBezTo>
                    <a:pt x="598466" y="304800"/>
                    <a:pt x="323850" y="579416"/>
                    <a:pt x="323850" y="918172"/>
                  </a:cubicBezTo>
                  <a:lnTo>
                    <a:pt x="323850" y="4000330"/>
                  </a:lnTo>
                  <a:cubicBezTo>
                    <a:pt x="323850" y="4339086"/>
                    <a:pt x="598466" y="4613702"/>
                    <a:pt x="937223" y="4613702"/>
                  </a:cubicBezTo>
                  <a:lnTo>
                    <a:pt x="1076325" y="4613702"/>
                  </a:lnTo>
                  <a:lnTo>
                    <a:pt x="1076325" y="4933950"/>
                  </a:lnTo>
                  <a:lnTo>
                    <a:pt x="946184" y="4933950"/>
                  </a:lnTo>
                  <a:cubicBezTo>
                    <a:pt x="423621" y="4933950"/>
                    <a:pt x="0" y="4510329"/>
                    <a:pt x="0" y="3987766"/>
                  </a:cubicBezTo>
                  <a:lnTo>
                    <a:pt x="0" y="946185"/>
                  </a:lnTo>
                  <a:cubicBezTo>
                    <a:pt x="0" y="423621"/>
                    <a:pt x="423621" y="0"/>
                    <a:pt x="946184" y="0"/>
                  </a:cubicBezTo>
                  <a:close/>
                </a:path>
              </a:pathLst>
            </a:custGeom>
            <a:solidFill>
              <a:srgbClr val="0070C0"/>
            </a:solidFill>
            <a:ln w="342900" cap="sq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050" b="1" dirty="0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6AC37389-89E3-46EB-9DED-BB0E14C27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51812" y="1747156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DD17C12-F34C-4944-94C2-7B629ECF66F3}"/>
              </a:ext>
            </a:extLst>
          </p:cNvPr>
          <p:cNvSpPr/>
          <p:nvPr/>
        </p:nvSpPr>
        <p:spPr>
          <a:xfrm>
            <a:off x="10540299" y="770036"/>
            <a:ext cx="14150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Base level consumers</a:t>
            </a:r>
          </a:p>
        </p:txBody>
      </p:sp>
      <p:pic>
        <p:nvPicPr>
          <p:cNvPr id="193" name="Picture 192">
            <a:extLst>
              <a:ext uri="{FF2B5EF4-FFF2-40B4-BE49-F238E27FC236}">
                <a16:creationId xmlns:a16="http://schemas.microsoft.com/office/drawing/2014/main" id="{23EC5ACA-AA07-4EB6-81E9-1AE10DA72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8466" y="228973"/>
            <a:ext cx="358443" cy="412942"/>
          </a:xfrm>
          <a:prstGeom prst="rect">
            <a:avLst/>
          </a:prstGeom>
        </p:spPr>
      </p:pic>
      <p:sp>
        <p:nvSpPr>
          <p:cNvPr id="194" name="Rectangle 193">
            <a:extLst>
              <a:ext uri="{FF2B5EF4-FFF2-40B4-BE49-F238E27FC236}">
                <a16:creationId xmlns:a16="http://schemas.microsoft.com/office/drawing/2014/main" id="{EB75DC73-2982-4770-B2CA-D088743286D4}"/>
              </a:ext>
            </a:extLst>
          </p:cNvPr>
          <p:cNvSpPr/>
          <p:nvPr/>
        </p:nvSpPr>
        <p:spPr>
          <a:xfrm>
            <a:off x="9376940" y="1604018"/>
            <a:ext cx="420953" cy="469948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sz="1050" b="1"/>
          </a:p>
        </p:txBody>
      </p:sp>
      <p:sp>
        <p:nvSpPr>
          <p:cNvPr id="195" name="Freeform: Shape 194">
            <a:extLst>
              <a:ext uri="{FF2B5EF4-FFF2-40B4-BE49-F238E27FC236}">
                <a16:creationId xmlns:a16="http://schemas.microsoft.com/office/drawing/2014/main" id="{515647EA-46AB-42F9-9CB0-4A01F6E659BC}"/>
              </a:ext>
            </a:extLst>
          </p:cNvPr>
          <p:cNvSpPr>
            <a:spLocks/>
          </p:cNvSpPr>
          <p:nvPr/>
        </p:nvSpPr>
        <p:spPr bwMode="auto">
          <a:xfrm>
            <a:off x="10948384" y="338000"/>
            <a:ext cx="320867" cy="401084"/>
          </a:xfrm>
          <a:custGeom>
            <a:avLst/>
            <a:gdLst>
              <a:gd name="connsiteX0" fmla="*/ 123825 w 247650"/>
              <a:gd name="connsiteY0" fmla="*/ 169862 h 309562"/>
              <a:gd name="connsiteX1" fmla="*/ 247650 w 247650"/>
              <a:gd name="connsiteY1" fmla="*/ 293919 h 309562"/>
              <a:gd name="connsiteX2" fmla="*/ 247650 w 247650"/>
              <a:gd name="connsiteY2" fmla="*/ 309562 h 309562"/>
              <a:gd name="connsiteX3" fmla="*/ 0 w 247650"/>
              <a:gd name="connsiteY3" fmla="*/ 309562 h 309562"/>
              <a:gd name="connsiteX4" fmla="*/ 0 w 247650"/>
              <a:gd name="connsiteY4" fmla="*/ 293919 h 309562"/>
              <a:gd name="connsiteX5" fmla="*/ 123825 w 247650"/>
              <a:gd name="connsiteY5" fmla="*/ 169862 h 309562"/>
              <a:gd name="connsiteX6" fmla="*/ 123825 w 247650"/>
              <a:gd name="connsiteY6" fmla="*/ 0 h 309562"/>
              <a:gd name="connsiteX7" fmla="*/ 193675 w 247650"/>
              <a:gd name="connsiteY7" fmla="*/ 69850 h 309562"/>
              <a:gd name="connsiteX8" fmla="*/ 123825 w 247650"/>
              <a:gd name="connsiteY8" fmla="*/ 139700 h 309562"/>
              <a:gd name="connsiteX9" fmla="*/ 53975 w 247650"/>
              <a:gd name="connsiteY9" fmla="*/ 69850 h 309562"/>
              <a:gd name="connsiteX10" fmla="*/ 123825 w 247650"/>
              <a:gd name="connsiteY10" fmla="*/ 0 h 30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7650" h="309562">
                <a:moveTo>
                  <a:pt x="123825" y="169862"/>
                </a:moveTo>
                <a:cubicBezTo>
                  <a:pt x="192455" y="169862"/>
                  <a:pt x="247650" y="225524"/>
                  <a:pt x="247650" y="293919"/>
                </a:cubicBezTo>
                <a:cubicBezTo>
                  <a:pt x="247650" y="309562"/>
                  <a:pt x="247650" y="309562"/>
                  <a:pt x="247650" y="309562"/>
                </a:cubicBezTo>
                <a:cubicBezTo>
                  <a:pt x="0" y="309562"/>
                  <a:pt x="0" y="309562"/>
                  <a:pt x="0" y="309562"/>
                </a:cubicBezTo>
                <a:cubicBezTo>
                  <a:pt x="0" y="293919"/>
                  <a:pt x="0" y="293919"/>
                  <a:pt x="0" y="293919"/>
                </a:cubicBezTo>
                <a:cubicBezTo>
                  <a:pt x="0" y="225524"/>
                  <a:pt x="55558" y="169862"/>
                  <a:pt x="123825" y="169862"/>
                </a:cubicBezTo>
                <a:close/>
                <a:moveTo>
                  <a:pt x="123825" y="0"/>
                </a:moveTo>
                <a:cubicBezTo>
                  <a:pt x="162402" y="0"/>
                  <a:pt x="193675" y="31273"/>
                  <a:pt x="193675" y="69850"/>
                </a:cubicBezTo>
                <a:cubicBezTo>
                  <a:pt x="193675" y="108427"/>
                  <a:pt x="162402" y="139700"/>
                  <a:pt x="123825" y="139700"/>
                </a:cubicBezTo>
                <a:cubicBezTo>
                  <a:pt x="85248" y="139700"/>
                  <a:pt x="53975" y="108427"/>
                  <a:pt x="53975" y="69850"/>
                </a:cubicBezTo>
                <a:cubicBezTo>
                  <a:pt x="53975" y="31273"/>
                  <a:pt x="85248" y="0"/>
                  <a:pt x="123825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050" b="1"/>
          </a:p>
        </p:txBody>
      </p: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7F3FC50E-3363-426B-9300-A49C1AABC82F}"/>
              </a:ext>
            </a:extLst>
          </p:cNvPr>
          <p:cNvGrpSpPr/>
          <p:nvPr/>
        </p:nvGrpSpPr>
        <p:grpSpPr>
          <a:xfrm>
            <a:off x="3767283" y="3614685"/>
            <a:ext cx="1489229" cy="559498"/>
            <a:chOff x="6238875" y="1441527"/>
            <a:chExt cx="1205176" cy="781424"/>
          </a:xfrm>
        </p:grpSpPr>
        <p:sp>
          <p:nvSpPr>
            <p:cNvPr id="197" name="Rectangle: Rounded Corners 196">
              <a:extLst>
                <a:ext uri="{FF2B5EF4-FFF2-40B4-BE49-F238E27FC236}">
                  <a16:creationId xmlns:a16="http://schemas.microsoft.com/office/drawing/2014/main" id="{DE23B390-05AC-499C-94EF-735A17238DEC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bg1">
                      <a:lumMod val="65000"/>
                    </a:schemeClr>
                  </a:solidFill>
                </a:rPr>
                <a:t>LAB</a:t>
              </a:r>
              <a:endParaRPr lang="en-DK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198" name="Flowchart: Manual Operation 197">
              <a:extLst>
                <a:ext uri="{FF2B5EF4-FFF2-40B4-BE49-F238E27FC236}">
                  <a16:creationId xmlns:a16="http://schemas.microsoft.com/office/drawing/2014/main" id="{A4C2748F-4617-449D-993B-8C345517A41A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56" name="AutoShape 34">
            <a:extLst>
              <a:ext uri="{FF2B5EF4-FFF2-40B4-BE49-F238E27FC236}">
                <a16:creationId xmlns:a16="http://schemas.microsoft.com/office/drawing/2014/main" id="{78D34633-1027-4254-BD68-E45BD05BE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1412" y="4113701"/>
            <a:ext cx="176763" cy="202011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0F07D3F2-F2A6-43BC-95A9-DA720B3AA2F8}"/>
              </a:ext>
            </a:extLst>
          </p:cNvPr>
          <p:cNvGrpSpPr/>
          <p:nvPr/>
        </p:nvGrpSpPr>
        <p:grpSpPr>
          <a:xfrm>
            <a:off x="3850192" y="2667849"/>
            <a:ext cx="1482784" cy="857227"/>
            <a:chOff x="6238875" y="1441527"/>
            <a:chExt cx="1205176" cy="809659"/>
          </a:xfrm>
          <a:solidFill>
            <a:schemeClr val="bg1">
              <a:lumMod val="75000"/>
            </a:schemeClr>
          </a:solidFill>
        </p:grpSpPr>
        <p:sp>
          <p:nvSpPr>
            <p:cNvPr id="200" name="Rectangle: Rounded Corners 199">
              <a:extLst>
                <a:ext uri="{FF2B5EF4-FFF2-40B4-BE49-F238E27FC236}">
                  <a16:creationId xmlns:a16="http://schemas.microsoft.com/office/drawing/2014/main" id="{ED4F4140-AAD3-45CD-BE74-696CD862A680}"/>
                </a:ext>
              </a:extLst>
            </p:cNvPr>
            <p:cNvSpPr/>
            <p:nvPr/>
          </p:nvSpPr>
          <p:spPr>
            <a:xfrm>
              <a:off x="6238875" y="1523660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700" dirty="0">
                <a:solidFill>
                  <a:schemeClr val="tx1"/>
                </a:solidFill>
              </a:endParaRPr>
            </a:p>
            <a:p>
              <a:r>
                <a:rPr lang="da-DK" sz="900" dirty="0">
                  <a:solidFill>
                    <a:schemeClr val="tx1"/>
                  </a:solidFill>
                </a:rPr>
                <a:t>VAULT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01" name="Flowchart: Manual Operation 200">
              <a:extLst>
                <a:ext uri="{FF2B5EF4-FFF2-40B4-BE49-F238E27FC236}">
                  <a16:creationId xmlns:a16="http://schemas.microsoft.com/office/drawing/2014/main" id="{8B3E09C9-1A75-4188-B191-5F3D1408E56A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DCC7518C-AC6E-4B08-85B7-7D6564555AF2}"/>
              </a:ext>
            </a:extLst>
          </p:cNvPr>
          <p:cNvGrpSpPr/>
          <p:nvPr/>
        </p:nvGrpSpPr>
        <p:grpSpPr>
          <a:xfrm>
            <a:off x="3758752" y="2529921"/>
            <a:ext cx="1482784" cy="853957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203" name="Rectangle: Rounded Corners 202">
              <a:extLst>
                <a:ext uri="{FF2B5EF4-FFF2-40B4-BE49-F238E27FC236}">
                  <a16:creationId xmlns:a16="http://schemas.microsoft.com/office/drawing/2014/main" id="{125F6030-E125-439A-B9D3-A7C2C2BF7A54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TRUSTED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(EDW)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04" name="Flowchart: Manual Operation 203">
              <a:extLst>
                <a:ext uri="{FF2B5EF4-FFF2-40B4-BE49-F238E27FC236}">
                  <a16:creationId xmlns:a16="http://schemas.microsoft.com/office/drawing/2014/main" id="{1ABF9DC8-D1C3-405F-A480-967CAE09C476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205" name="AutoShape 34">
            <a:extLst>
              <a:ext uri="{FF2B5EF4-FFF2-40B4-BE49-F238E27FC236}">
                <a16:creationId xmlns:a16="http://schemas.microsoft.com/office/drawing/2014/main" id="{4A644336-D845-41E9-826A-604E34FCA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467" y="3291979"/>
            <a:ext cx="188912" cy="103164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6A4CA8DB-1144-4F1F-B65E-8239A611F9EF}"/>
              </a:ext>
            </a:extLst>
          </p:cNvPr>
          <p:cNvGrpSpPr/>
          <p:nvPr/>
        </p:nvGrpSpPr>
        <p:grpSpPr>
          <a:xfrm>
            <a:off x="4569604" y="2845404"/>
            <a:ext cx="621936" cy="451092"/>
            <a:chOff x="8776977" y="5246062"/>
            <a:chExt cx="838511" cy="575431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334A80B7-0516-4F58-B674-CCFB16C02DE3}"/>
                </a:ext>
              </a:extLst>
            </p:cNvPr>
            <p:cNvSpPr/>
            <p:nvPr/>
          </p:nvSpPr>
          <p:spPr>
            <a:xfrm>
              <a:off x="8776977" y="5246062"/>
              <a:ext cx="838511" cy="575431"/>
            </a:xfrm>
            <a:prstGeom prst="rect">
              <a:avLst/>
            </a:prstGeom>
            <a:ln w="6350"/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AA568914-3EE8-4E7E-A018-CD6CFC064562}"/>
                </a:ext>
              </a:extLst>
            </p:cNvPr>
            <p:cNvGrpSpPr/>
            <p:nvPr/>
          </p:nvGrpSpPr>
          <p:grpSpPr>
            <a:xfrm>
              <a:off x="8825173" y="5292829"/>
              <a:ext cx="768076" cy="485679"/>
              <a:chOff x="8825173" y="5292829"/>
              <a:chExt cx="768076" cy="485679"/>
            </a:xfrm>
          </p:grpSpPr>
          <p:graphicFrame>
            <p:nvGraphicFramePr>
              <p:cNvPr id="73" name="Diagram 72">
                <a:extLst>
                  <a:ext uri="{FF2B5EF4-FFF2-40B4-BE49-F238E27FC236}">
                    <a16:creationId xmlns:a16="http://schemas.microsoft.com/office/drawing/2014/main" id="{F94A568C-DCA9-4EB3-A1CD-9A747836F828}"/>
                  </a:ext>
                </a:extLst>
              </p:cNvPr>
              <p:cNvGraphicFramePr/>
              <p:nvPr/>
            </p:nvGraphicFramePr>
            <p:xfrm>
              <a:off x="9170169" y="5292829"/>
              <a:ext cx="423080" cy="41981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  <p:graphicFrame>
            <p:nvGraphicFramePr>
              <p:cNvPr id="74" name="Diagram 73">
                <a:extLst>
                  <a:ext uri="{FF2B5EF4-FFF2-40B4-BE49-F238E27FC236}">
                    <a16:creationId xmlns:a16="http://schemas.microsoft.com/office/drawing/2014/main" id="{51CF4DBC-8EDB-49A3-948E-1AA0B96259F7}"/>
                  </a:ext>
                </a:extLst>
              </p:cNvPr>
              <p:cNvGraphicFramePr/>
              <p:nvPr/>
            </p:nvGraphicFramePr>
            <p:xfrm>
              <a:off x="8825173" y="5292829"/>
              <a:ext cx="423080" cy="41981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  <p:graphicFrame>
            <p:nvGraphicFramePr>
              <p:cNvPr id="75" name="Diagram 74">
                <a:extLst>
                  <a:ext uri="{FF2B5EF4-FFF2-40B4-BE49-F238E27FC236}">
                    <a16:creationId xmlns:a16="http://schemas.microsoft.com/office/drawing/2014/main" id="{C1BC6A53-783B-4D01-88AA-BD03CDF9FBEC}"/>
                  </a:ext>
                </a:extLst>
              </p:cNvPr>
              <p:cNvGraphicFramePr/>
              <p:nvPr/>
            </p:nvGraphicFramePr>
            <p:xfrm>
              <a:off x="8914028" y="5306134"/>
              <a:ext cx="583842" cy="4723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13" r:lo="rId14" r:qs="rId15" r:cs="rId16"/>
              </a:graphicData>
            </a:graphic>
          </p:graphicFrame>
        </p:grpSp>
      </p:grp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FACD0139-9442-491D-92E8-2BBE34E4E387}"/>
              </a:ext>
            </a:extLst>
          </p:cNvPr>
          <p:cNvGrpSpPr/>
          <p:nvPr/>
        </p:nvGrpSpPr>
        <p:grpSpPr>
          <a:xfrm>
            <a:off x="3758752" y="1663534"/>
            <a:ext cx="1482784" cy="754884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207" name="Rectangle: Rounded Corners 206">
              <a:extLst>
                <a:ext uri="{FF2B5EF4-FFF2-40B4-BE49-F238E27FC236}">
                  <a16:creationId xmlns:a16="http://schemas.microsoft.com/office/drawing/2014/main" id="{83127876-1B75-475F-9C0E-7B6E1AAB1B2D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REFINED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(DM’s)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08" name="Flowchart: Manual Operation 207">
              <a:extLst>
                <a:ext uri="{FF2B5EF4-FFF2-40B4-BE49-F238E27FC236}">
                  <a16:creationId xmlns:a16="http://schemas.microsoft.com/office/drawing/2014/main" id="{D19C8693-EEF1-47FD-A65E-1D765CD34F5E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47493D3B-7103-4FCE-8A3D-88950B42F02B}"/>
              </a:ext>
            </a:extLst>
          </p:cNvPr>
          <p:cNvGrpSpPr/>
          <p:nvPr/>
        </p:nvGrpSpPr>
        <p:grpSpPr>
          <a:xfrm>
            <a:off x="4820259" y="2028415"/>
            <a:ext cx="381153" cy="282548"/>
            <a:chOff x="7946428" y="5244344"/>
            <a:chExt cx="232085" cy="520859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D5BB42FB-741C-4272-B476-1DE922EB54F5}"/>
                </a:ext>
              </a:extLst>
            </p:cNvPr>
            <p:cNvSpPr/>
            <p:nvPr/>
          </p:nvSpPr>
          <p:spPr>
            <a:xfrm>
              <a:off x="7946428" y="5244344"/>
              <a:ext cx="222845" cy="520859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92" name="Diagram 91">
              <a:extLst>
                <a:ext uri="{FF2B5EF4-FFF2-40B4-BE49-F238E27FC236}">
                  <a16:creationId xmlns:a16="http://schemas.microsoft.com/office/drawing/2014/main" id="{D5B33D3B-0CD7-41A3-AB2C-CE5C31FE15A9}"/>
                </a:ext>
              </a:extLst>
            </p:cNvPr>
            <p:cNvGraphicFramePr/>
            <p:nvPr/>
          </p:nvGraphicFramePr>
          <p:xfrm>
            <a:off x="7946433" y="5272043"/>
            <a:ext cx="232080" cy="47350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8" r:lo="rId19" r:qs="rId20" r:cs="rId21"/>
            </a:graphicData>
          </a:graphic>
        </p:graphicFrame>
      </p:grpSp>
      <p:sp>
        <p:nvSpPr>
          <p:cNvPr id="27" name="AutoShape 34">
            <a:extLst>
              <a:ext uri="{FF2B5EF4-FFF2-40B4-BE49-F238E27FC236}">
                <a16:creationId xmlns:a16="http://schemas.microsoft.com/office/drawing/2014/main" id="{410110CD-E518-440D-B824-5AD4E847B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3030" y="2334233"/>
            <a:ext cx="176763" cy="251369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EB83A13C-8AA6-4FB0-A6BA-027156FD59B9}"/>
              </a:ext>
            </a:extLst>
          </p:cNvPr>
          <p:cNvGrpSpPr/>
          <p:nvPr/>
        </p:nvGrpSpPr>
        <p:grpSpPr>
          <a:xfrm>
            <a:off x="3863223" y="4398268"/>
            <a:ext cx="1482784" cy="1005934"/>
            <a:chOff x="6238875" y="1441527"/>
            <a:chExt cx="1205176" cy="809659"/>
          </a:xfrm>
          <a:solidFill>
            <a:schemeClr val="bg1">
              <a:lumMod val="75000"/>
            </a:schemeClr>
          </a:solidFill>
        </p:grpSpPr>
        <p:sp>
          <p:nvSpPr>
            <p:cNvPr id="212" name="Rectangle: Rounded Corners 211">
              <a:extLst>
                <a:ext uri="{FF2B5EF4-FFF2-40B4-BE49-F238E27FC236}">
                  <a16:creationId xmlns:a16="http://schemas.microsoft.com/office/drawing/2014/main" id="{921D66C5-03CD-456F-8D3A-1304146138E1}"/>
                </a:ext>
              </a:extLst>
            </p:cNvPr>
            <p:cNvSpPr/>
            <p:nvPr/>
          </p:nvSpPr>
          <p:spPr>
            <a:xfrm>
              <a:off x="6238875" y="1523660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700" dirty="0">
                <a:solidFill>
                  <a:schemeClr val="tx1"/>
                </a:solidFill>
              </a:endParaRPr>
            </a:p>
            <a:p>
              <a:r>
                <a:rPr lang="da-DK" sz="900" dirty="0">
                  <a:solidFill>
                    <a:schemeClr val="tx1"/>
                  </a:solidFill>
                </a:rPr>
                <a:t>VAULT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13" name="Flowchart: Manual Operation 212">
              <a:extLst>
                <a:ext uri="{FF2B5EF4-FFF2-40B4-BE49-F238E27FC236}">
                  <a16:creationId xmlns:a16="http://schemas.microsoft.com/office/drawing/2014/main" id="{6E51DA5E-8CD9-42FD-A09C-AF777F9B7D43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1895D041-920B-4B30-8B42-8ED45F43F049}"/>
              </a:ext>
            </a:extLst>
          </p:cNvPr>
          <p:cNvGrpSpPr/>
          <p:nvPr/>
        </p:nvGrpSpPr>
        <p:grpSpPr>
          <a:xfrm>
            <a:off x="3771783" y="4260860"/>
            <a:ext cx="1482784" cy="989591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215" name="Rectangle: Rounded Corners 214">
              <a:extLst>
                <a:ext uri="{FF2B5EF4-FFF2-40B4-BE49-F238E27FC236}">
                  <a16:creationId xmlns:a16="http://schemas.microsoft.com/office/drawing/2014/main" id="{26D98D98-B4F0-42D1-AAA5-EB146E56B9B4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16" name="Flowchart: Manual Operation 215">
              <a:extLst>
                <a:ext uri="{FF2B5EF4-FFF2-40B4-BE49-F238E27FC236}">
                  <a16:creationId xmlns:a16="http://schemas.microsoft.com/office/drawing/2014/main" id="{C2F6990C-A53B-484E-8915-4A3C3264AD03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0E33FDCB-4513-4443-86A8-1B59F626E92B}"/>
              </a:ext>
            </a:extLst>
          </p:cNvPr>
          <p:cNvGrpSpPr>
            <a:grpSpLocks noChangeAspect="1"/>
          </p:cNvGrpSpPr>
          <p:nvPr/>
        </p:nvGrpSpPr>
        <p:grpSpPr>
          <a:xfrm>
            <a:off x="4318897" y="4609313"/>
            <a:ext cx="1009278" cy="682946"/>
            <a:chOff x="6639202" y="3949852"/>
            <a:chExt cx="1323101" cy="733592"/>
          </a:xfrm>
        </p:grpSpPr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1D16C5D3-8C2A-406A-885C-3E2B9EC9CC0E}"/>
                </a:ext>
              </a:extLst>
            </p:cNvPr>
            <p:cNvSpPr/>
            <p:nvPr/>
          </p:nvSpPr>
          <p:spPr>
            <a:xfrm>
              <a:off x="6725753" y="3949852"/>
              <a:ext cx="1057012" cy="595954"/>
            </a:xfrm>
            <a:prstGeom prst="rect">
              <a:avLst/>
            </a:prstGeom>
            <a:ln w="6350"/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7050A33C-89F2-42A5-A004-FD128719DAF7}"/>
                </a:ext>
              </a:extLst>
            </p:cNvPr>
            <p:cNvGrpSpPr/>
            <p:nvPr/>
          </p:nvGrpSpPr>
          <p:grpSpPr>
            <a:xfrm>
              <a:off x="6639202" y="4002818"/>
              <a:ext cx="1323101" cy="680626"/>
              <a:chOff x="6639202" y="4002818"/>
              <a:chExt cx="1323101" cy="680626"/>
            </a:xfrm>
          </p:grpSpPr>
          <p:cxnSp>
            <p:nvCxnSpPr>
              <p:cNvPr id="220" name="Straight Connector 219">
                <a:extLst>
                  <a:ext uri="{FF2B5EF4-FFF2-40B4-BE49-F238E27FC236}">
                    <a16:creationId xmlns:a16="http://schemas.microsoft.com/office/drawing/2014/main" id="{C8808736-F449-4202-8BFD-0D19D950AA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97173" y="4063344"/>
                <a:ext cx="520959" cy="187208"/>
              </a:xfrm>
              <a:prstGeom prst="line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>
                <a:extLst>
                  <a:ext uri="{FF2B5EF4-FFF2-40B4-BE49-F238E27FC236}">
                    <a16:creationId xmlns:a16="http://schemas.microsoft.com/office/drawing/2014/main" id="{7D3B60B5-491C-40EB-BF39-2E0CC005AF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179469" y="4063345"/>
                <a:ext cx="305652" cy="330061"/>
              </a:xfrm>
              <a:prstGeom prst="line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Straight Connector 221">
                <a:extLst>
                  <a:ext uri="{FF2B5EF4-FFF2-40B4-BE49-F238E27FC236}">
                    <a16:creationId xmlns:a16="http://schemas.microsoft.com/office/drawing/2014/main" id="{821773C7-5AC7-45D2-83D3-AF1DB74A5C0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967864" y="4257789"/>
                <a:ext cx="688344" cy="108668"/>
              </a:xfrm>
              <a:prstGeom prst="line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3" name="Arc 222">
                <a:extLst>
                  <a:ext uri="{FF2B5EF4-FFF2-40B4-BE49-F238E27FC236}">
                    <a16:creationId xmlns:a16="http://schemas.microsoft.com/office/drawing/2014/main" id="{EBE62F31-DD07-44A6-8967-CD78D27251FE}"/>
                  </a:ext>
                </a:extLst>
              </p:cNvPr>
              <p:cNvSpPr/>
              <p:nvPr/>
            </p:nvSpPr>
            <p:spPr>
              <a:xfrm rot="17215457">
                <a:off x="6984171" y="4153362"/>
                <a:ext cx="458926" cy="601238"/>
              </a:xfrm>
              <a:prstGeom prst="arc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224" name="Diagram 223">
                <a:extLst>
                  <a:ext uri="{FF2B5EF4-FFF2-40B4-BE49-F238E27FC236}">
                    <a16:creationId xmlns:a16="http://schemas.microsoft.com/office/drawing/2014/main" id="{236596F6-368B-4660-93D2-B4F1D2B02C86}"/>
                  </a:ext>
                </a:extLst>
              </p:cNvPr>
              <p:cNvGraphicFramePr/>
              <p:nvPr/>
            </p:nvGraphicFramePr>
            <p:xfrm>
              <a:off x="7049599" y="4002818"/>
              <a:ext cx="912704" cy="4723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3" r:lo="rId24" r:qs="rId25" r:cs="rId26"/>
              </a:graphicData>
            </a:graphic>
          </p:graphicFrame>
          <p:sp>
            <p:nvSpPr>
              <p:cNvPr id="225" name="Arc 224">
                <a:extLst>
                  <a:ext uri="{FF2B5EF4-FFF2-40B4-BE49-F238E27FC236}">
                    <a16:creationId xmlns:a16="http://schemas.microsoft.com/office/drawing/2014/main" id="{911DF829-92E9-4D2B-876A-9C04ABC8C35A}"/>
                  </a:ext>
                </a:extLst>
              </p:cNvPr>
              <p:cNvSpPr/>
              <p:nvPr/>
            </p:nvSpPr>
            <p:spPr>
              <a:xfrm rot="19042365">
                <a:off x="7132522" y="4014890"/>
                <a:ext cx="369767" cy="338416"/>
              </a:xfrm>
              <a:prstGeom prst="arc">
                <a:avLst/>
              </a:prstGeom>
              <a:ln w="63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226" name="Diagram 225">
                <a:extLst>
                  <a:ext uri="{FF2B5EF4-FFF2-40B4-BE49-F238E27FC236}">
                    <a16:creationId xmlns:a16="http://schemas.microsoft.com/office/drawing/2014/main" id="{D0BD91D2-FC12-43AC-A997-E893F59FB9E3}"/>
                  </a:ext>
                </a:extLst>
              </p:cNvPr>
              <p:cNvGraphicFramePr/>
              <p:nvPr/>
            </p:nvGraphicFramePr>
            <p:xfrm>
              <a:off x="6639202" y="4014365"/>
              <a:ext cx="912704" cy="4723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8" r:lo="rId29" r:qs="rId30" r:cs="rId31"/>
              </a:graphicData>
            </a:graphic>
          </p:graphicFrame>
        </p:grpSp>
      </p:grpSp>
      <p:sp>
        <p:nvSpPr>
          <p:cNvPr id="94" name="AutoShape 34">
            <a:extLst>
              <a:ext uri="{FF2B5EF4-FFF2-40B4-BE49-F238E27FC236}">
                <a16:creationId xmlns:a16="http://schemas.microsoft.com/office/drawing/2014/main" id="{762E9E66-467C-431D-A700-DD1E6EED7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1365" y="5191221"/>
            <a:ext cx="188912" cy="476769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72FA1F21-EDDA-4BE8-9F82-B2573778EE90}"/>
              </a:ext>
            </a:extLst>
          </p:cNvPr>
          <p:cNvGrpSpPr/>
          <p:nvPr/>
        </p:nvGrpSpPr>
        <p:grpSpPr>
          <a:xfrm>
            <a:off x="3768137" y="5509444"/>
            <a:ext cx="1577870" cy="540000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125" name="Rectangle: Rounded Corners 124">
              <a:extLst>
                <a:ext uri="{FF2B5EF4-FFF2-40B4-BE49-F238E27FC236}">
                  <a16:creationId xmlns:a16="http://schemas.microsoft.com/office/drawing/2014/main" id="{22A81B0F-661B-41DA-B039-A30419DF40AD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LANDING</a:t>
              </a:r>
              <a:endParaRPr lang="en-DK" dirty="0">
                <a:solidFill>
                  <a:srgbClr val="0070C0"/>
                </a:solidFill>
              </a:endParaRPr>
            </a:p>
          </p:txBody>
        </p:sp>
        <p:sp>
          <p:nvSpPr>
            <p:cNvPr id="126" name="Flowchart: Manual Operation 125">
              <a:extLst>
                <a:ext uri="{FF2B5EF4-FFF2-40B4-BE49-F238E27FC236}">
                  <a16:creationId xmlns:a16="http://schemas.microsoft.com/office/drawing/2014/main" id="{8DB9AA0C-D279-4768-91C7-41DC834E6138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227" name="AutoShape 34">
            <a:extLst>
              <a:ext uri="{FF2B5EF4-FFF2-40B4-BE49-F238E27FC236}">
                <a16:creationId xmlns:a16="http://schemas.microsoft.com/office/drawing/2014/main" id="{71D3C7B0-E67D-43E3-9884-1B267D4F6DD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211444" y="5386767"/>
            <a:ext cx="188912" cy="102873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34" name="Cloud 133">
            <a:extLst>
              <a:ext uri="{FF2B5EF4-FFF2-40B4-BE49-F238E27FC236}">
                <a16:creationId xmlns:a16="http://schemas.microsoft.com/office/drawing/2014/main" id="{D8ED0158-C698-442E-99CF-0A3642C0FDC2}"/>
              </a:ext>
            </a:extLst>
          </p:cNvPr>
          <p:cNvSpPr/>
          <p:nvPr/>
        </p:nvSpPr>
        <p:spPr>
          <a:xfrm>
            <a:off x="2534243" y="6130165"/>
            <a:ext cx="408079" cy="262333"/>
          </a:xfrm>
          <a:prstGeom prst="cloud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 b="1" dirty="0">
                <a:solidFill>
                  <a:srgbClr val="0070C0"/>
                </a:solidFill>
              </a:rPr>
              <a:t>A</a:t>
            </a:r>
            <a:r>
              <a:rPr lang="en-DK" sz="800" b="1" dirty="0">
                <a:solidFill>
                  <a:srgbClr val="0070C0"/>
                </a:solidFill>
              </a:rPr>
              <a:t>z</a:t>
            </a:r>
            <a:r>
              <a:rPr lang="en-US" sz="800" b="1" dirty="0">
                <a:solidFill>
                  <a:srgbClr val="0070C0"/>
                </a:solidFill>
              </a:rPr>
              <a:t>u</a:t>
            </a:r>
            <a:r>
              <a:rPr lang="en-DK" sz="800" b="1" dirty="0">
                <a:solidFill>
                  <a:srgbClr val="0070C0"/>
                </a:solidFill>
              </a:rPr>
              <a:t>r</a:t>
            </a:r>
            <a:r>
              <a:rPr lang="en-US" sz="800" b="1" dirty="0">
                <a:solidFill>
                  <a:srgbClr val="0070C0"/>
                </a:solidFill>
              </a:rPr>
              <a:t>e</a:t>
            </a:r>
            <a:endParaRPr lang="en-DK" sz="800" b="1" dirty="0">
              <a:solidFill>
                <a:srgbClr val="0070C0"/>
              </a:solidFill>
            </a:endParaRPr>
          </a:p>
        </p:txBody>
      </p:sp>
      <p:pic>
        <p:nvPicPr>
          <p:cNvPr id="237" name="Picture 236">
            <a:extLst>
              <a:ext uri="{FF2B5EF4-FFF2-40B4-BE49-F238E27FC236}">
                <a16:creationId xmlns:a16="http://schemas.microsoft.com/office/drawing/2014/main" id="{514FD6ED-3C86-4C4A-87B1-848AF5B900C7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6563793" y="1815127"/>
            <a:ext cx="589490" cy="563635"/>
          </a:xfrm>
          <a:prstGeom prst="rect">
            <a:avLst/>
          </a:prstGeom>
        </p:spPr>
      </p:pic>
      <p:pic>
        <p:nvPicPr>
          <p:cNvPr id="238" name="Picture 237">
            <a:extLst>
              <a:ext uri="{FF2B5EF4-FFF2-40B4-BE49-F238E27FC236}">
                <a16:creationId xmlns:a16="http://schemas.microsoft.com/office/drawing/2014/main" id="{A39174E3-C193-4418-A410-1BF25C5DF253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6568964" y="4260860"/>
            <a:ext cx="579148" cy="573977"/>
          </a:xfrm>
          <a:prstGeom prst="rect">
            <a:avLst/>
          </a:prstGeom>
        </p:spPr>
      </p:pic>
      <p:pic>
        <p:nvPicPr>
          <p:cNvPr id="239" name="Picture 238">
            <a:extLst>
              <a:ext uri="{FF2B5EF4-FFF2-40B4-BE49-F238E27FC236}">
                <a16:creationId xmlns:a16="http://schemas.microsoft.com/office/drawing/2014/main" id="{C4A784F1-49EE-4B7E-836F-15DC0F586560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6558622" y="2949646"/>
            <a:ext cx="589490" cy="56880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89BB84B-DCD4-4372-8C04-0D9AE09F751E}"/>
              </a:ext>
            </a:extLst>
          </p:cNvPr>
          <p:cNvSpPr txBox="1"/>
          <p:nvPr/>
        </p:nvSpPr>
        <p:spPr>
          <a:xfrm>
            <a:off x="7385049" y="1838992"/>
            <a:ext cx="371791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Data in the </a:t>
            </a:r>
            <a:r>
              <a:rPr lang="en-US" sz="9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Gold layer</a:t>
            </a:r>
            <a:r>
              <a:rPr lang="en-US" sz="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of the </a:t>
            </a:r>
            <a:r>
              <a:rPr lang="en-US" sz="9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lakehouse</a:t>
            </a:r>
            <a:r>
              <a:rPr lang="en-US" sz="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is typically organized in consumption-ready "project-specific" databases. The Gold layer is for reporting and uses more de-normalized and read-optimized data models with fewer joins.</a:t>
            </a:r>
          </a:p>
          <a:p>
            <a:r>
              <a:rPr lang="en-US" sz="9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Similar to the SQL-based Datawarehouse’s [DM] schemas.</a:t>
            </a:r>
            <a:endParaRPr lang="en-DK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BBEDBD6E-0038-4256-8777-54B285A45B09}"/>
              </a:ext>
            </a:extLst>
          </p:cNvPr>
          <p:cNvSpPr txBox="1"/>
          <p:nvPr/>
        </p:nvSpPr>
        <p:spPr>
          <a:xfrm>
            <a:off x="7385049" y="2933828"/>
            <a:ext cx="371791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the </a:t>
            </a:r>
            <a:r>
              <a:rPr lang="en-US" sz="9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Silver layer</a:t>
            </a:r>
            <a:r>
              <a:rPr lang="en-US" sz="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of the </a:t>
            </a:r>
            <a:r>
              <a:rPr lang="en-US" sz="9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lakehouse</a:t>
            </a:r>
            <a:r>
              <a:rPr lang="en-US" sz="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the data from the Bronze layer is matched, merged, conformed and cleansed ("just-enough") so that the Silver layer can provide an "Enterprise view" of all its key business entities, concepts and transactions</a:t>
            </a:r>
          </a:p>
          <a:p>
            <a:r>
              <a:rPr lang="en-US" sz="9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Similar to the SQL-based Datawarehouse’s [EDW] schema.</a:t>
            </a:r>
            <a:endParaRPr lang="en-DK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5498198C-15C5-43B1-A22E-87390C64DA6C}"/>
              </a:ext>
            </a:extLst>
          </p:cNvPr>
          <p:cNvSpPr txBox="1"/>
          <p:nvPr/>
        </p:nvSpPr>
        <p:spPr>
          <a:xfrm>
            <a:off x="7385049" y="4190718"/>
            <a:ext cx="371791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 </a:t>
            </a:r>
            <a:r>
              <a:rPr lang="en-US" sz="9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Bronze layer</a:t>
            </a:r>
            <a:r>
              <a:rPr lang="en-US" sz="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is where we land all the data from external source systems. The table structures in this layer correspond to the source system table structures "as-is," along with any additional metadata columns that capture the load date/time, process ID, etc. The focus in this layer is quick Change Data Capture and the ability to provide an historical archive of source</a:t>
            </a:r>
          </a:p>
          <a:p>
            <a:r>
              <a:rPr lang="en-US" sz="9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Similar to the SQL-based Datawarehouse’s [DX] schema.</a:t>
            </a:r>
            <a:endParaRPr lang="en-DK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7B067CB4-02B7-4851-B5EC-3E13E1B60532}"/>
              </a:ext>
            </a:extLst>
          </p:cNvPr>
          <p:cNvSpPr/>
          <p:nvPr/>
        </p:nvSpPr>
        <p:spPr>
          <a:xfrm>
            <a:off x="370786" y="700068"/>
            <a:ext cx="1624021" cy="598731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FA9F03F0-BB79-41EB-B0CF-91FD3EE03537}"/>
              </a:ext>
            </a:extLst>
          </p:cNvPr>
          <p:cNvCxnSpPr>
            <a:cxnSpLocks/>
          </p:cNvCxnSpPr>
          <p:nvPr/>
        </p:nvCxnSpPr>
        <p:spPr>
          <a:xfrm>
            <a:off x="1997256" y="700328"/>
            <a:ext cx="0" cy="5940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Arrow: Bent 245">
            <a:extLst>
              <a:ext uri="{FF2B5EF4-FFF2-40B4-BE49-F238E27FC236}">
                <a16:creationId xmlns:a16="http://schemas.microsoft.com/office/drawing/2014/main" id="{BC753276-B511-483E-A84E-488763408AC5}"/>
              </a:ext>
            </a:extLst>
          </p:cNvPr>
          <p:cNvSpPr/>
          <p:nvPr/>
        </p:nvSpPr>
        <p:spPr>
          <a:xfrm flipV="1">
            <a:off x="1836556" y="2642218"/>
            <a:ext cx="1059783" cy="3368136"/>
          </a:xfrm>
          <a:prstGeom prst="bentArrow">
            <a:avLst>
              <a:gd name="adj1" fmla="val 9912"/>
              <a:gd name="adj2" fmla="val 10167"/>
              <a:gd name="adj3" fmla="val 12203"/>
              <a:gd name="adj4" fmla="val 43750"/>
            </a:avLst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DK">
              <a:solidFill>
                <a:schemeClr val="tx1"/>
              </a:solidFill>
            </a:endParaRPr>
          </a:p>
        </p:txBody>
      </p:sp>
      <p:sp>
        <p:nvSpPr>
          <p:cNvPr id="247" name="AutoShape 34">
            <a:extLst>
              <a:ext uri="{FF2B5EF4-FFF2-40B4-BE49-F238E27FC236}">
                <a16:creationId xmlns:a16="http://schemas.microsoft.com/office/drawing/2014/main" id="{133F2708-6018-4958-BD2B-B5A61FAA0FA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733868" y="2572230"/>
            <a:ext cx="188912" cy="18281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48" name="AutoShape 34">
            <a:extLst>
              <a:ext uri="{FF2B5EF4-FFF2-40B4-BE49-F238E27FC236}">
                <a16:creationId xmlns:a16="http://schemas.microsoft.com/office/drawing/2014/main" id="{EE887D90-B90E-4C1B-9088-6AFDB26A7A7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733868" y="2895027"/>
            <a:ext cx="188912" cy="18281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49" name="AutoShape 34">
            <a:extLst>
              <a:ext uri="{FF2B5EF4-FFF2-40B4-BE49-F238E27FC236}">
                <a16:creationId xmlns:a16="http://schemas.microsoft.com/office/drawing/2014/main" id="{32438A35-81CC-451D-BD55-1A1EF91EAA4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462773" y="5276719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50" name="AutoShape 34">
            <a:extLst>
              <a:ext uri="{FF2B5EF4-FFF2-40B4-BE49-F238E27FC236}">
                <a16:creationId xmlns:a16="http://schemas.microsoft.com/office/drawing/2014/main" id="{AE116C7E-86F7-4050-9E84-D31BF87836A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386573" y="4675566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51" name="AutoShape 34">
            <a:extLst>
              <a:ext uri="{FF2B5EF4-FFF2-40B4-BE49-F238E27FC236}">
                <a16:creationId xmlns:a16="http://schemas.microsoft.com/office/drawing/2014/main" id="{F3B86DB1-B545-4C70-BDF0-EE3E6653F5F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386573" y="3902963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52" name="AutoShape 8">
            <a:extLst>
              <a:ext uri="{FF2B5EF4-FFF2-40B4-BE49-F238E27FC236}">
                <a16:creationId xmlns:a16="http://schemas.microsoft.com/office/drawing/2014/main" id="{82B5B181-C7B5-403B-AEE6-08BA959DD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77" y="5580474"/>
            <a:ext cx="1013326" cy="603448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ERP DB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253" name="AutoShape 31">
            <a:extLst>
              <a:ext uri="{FF2B5EF4-FFF2-40B4-BE49-F238E27FC236}">
                <a16:creationId xmlns:a16="http://schemas.microsoft.com/office/drawing/2014/main" id="{58848C4B-EA24-4AEB-B1DA-4B433EC18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795" y="5798303"/>
            <a:ext cx="385395" cy="439790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ERP: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(AX/NAV)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DB: SQL</a:t>
            </a:r>
            <a:endParaRPr lang="da-DK" dirty="0"/>
          </a:p>
        </p:txBody>
      </p:sp>
      <p:sp>
        <p:nvSpPr>
          <p:cNvPr id="254" name="AutoShape 37">
            <a:extLst>
              <a:ext uri="{FF2B5EF4-FFF2-40B4-BE49-F238E27FC236}">
                <a16:creationId xmlns:a16="http://schemas.microsoft.com/office/drawing/2014/main" id="{8114C05E-613B-4851-80D9-FB3346952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293" y="5795982"/>
            <a:ext cx="395363" cy="333735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Source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schema/tables</a:t>
            </a:r>
            <a:endParaRPr lang="en-US" sz="5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1400" dirty="0"/>
          </a:p>
        </p:txBody>
      </p:sp>
      <p:sp>
        <p:nvSpPr>
          <p:cNvPr id="255" name="AutoShape 8">
            <a:extLst>
              <a:ext uri="{FF2B5EF4-FFF2-40B4-BE49-F238E27FC236}">
                <a16:creationId xmlns:a16="http://schemas.microsoft.com/office/drawing/2014/main" id="{1E25584D-7DAD-4882-ACBB-7C4025D4F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90" y="3516672"/>
            <a:ext cx="1013326" cy="1263807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Other sources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256" name="AutoShape 31">
            <a:extLst>
              <a:ext uri="{FF2B5EF4-FFF2-40B4-BE49-F238E27FC236}">
                <a16:creationId xmlns:a16="http://schemas.microsoft.com/office/drawing/2014/main" id="{5B2D9F98-9CA8-452F-A5EE-F4A0CB7CDC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328" y="4466241"/>
            <a:ext cx="325868" cy="229572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SQL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57" name="AutoShape 31">
            <a:extLst>
              <a:ext uri="{FF2B5EF4-FFF2-40B4-BE49-F238E27FC236}">
                <a16:creationId xmlns:a16="http://schemas.microsoft.com/office/drawing/2014/main" id="{BC3FDE9A-22AE-4497-801E-251B25D92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538" y="4454468"/>
            <a:ext cx="325868" cy="229572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ORACLE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pic>
        <p:nvPicPr>
          <p:cNvPr id="258" name="Picture 4">
            <a:extLst>
              <a:ext uri="{FF2B5EF4-FFF2-40B4-BE49-F238E27FC236}">
                <a16:creationId xmlns:a16="http://schemas.microsoft.com/office/drawing/2014/main" id="{29B72A19-182F-48C0-9299-BB09FF5C7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17" y="3758274"/>
            <a:ext cx="632076" cy="340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9" name="Picture 3">
            <a:extLst>
              <a:ext uri="{FF2B5EF4-FFF2-40B4-BE49-F238E27FC236}">
                <a16:creationId xmlns:a16="http://schemas.microsoft.com/office/drawing/2014/main" id="{F6A4572B-4C36-46DC-86EA-5A9804E3F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066" y="4107368"/>
            <a:ext cx="271684" cy="27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0" name="AutoShape 8">
            <a:extLst>
              <a:ext uri="{FF2B5EF4-FFF2-40B4-BE49-F238E27FC236}">
                <a16:creationId xmlns:a16="http://schemas.microsoft.com/office/drawing/2014/main" id="{671A4E01-A8CE-4F6A-8AD3-C6CE7D35B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38" y="4863872"/>
            <a:ext cx="1013326" cy="587209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CRM DB 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261" name="AutoShape 31">
            <a:extLst>
              <a:ext uri="{FF2B5EF4-FFF2-40B4-BE49-F238E27FC236}">
                <a16:creationId xmlns:a16="http://schemas.microsoft.com/office/drawing/2014/main" id="{0A63B794-D2D8-41E3-8C28-79BA0F691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838" y="5066264"/>
            <a:ext cx="385395" cy="439790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CRM: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DB: SQL</a:t>
            </a:r>
            <a:endParaRPr lang="da-DK" dirty="0"/>
          </a:p>
        </p:txBody>
      </p:sp>
      <p:sp>
        <p:nvSpPr>
          <p:cNvPr id="262" name="AutoShape 37">
            <a:extLst>
              <a:ext uri="{FF2B5EF4-FFF2-40B4-BE49-F238E27FC236}">
                <a16:creationId xmlns:a16="http://schemas.microsoft.com/office/drawing/2014/main" id="{C4DCF3B7-B32F-4F7A-A87A-97137EC85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294" y="5051220"/>
            <a:ext cx="397041" cy="333735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Source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schema/tables</a:t>
            </a:r>
            <a:endParaRPr lang="en-US" sz="5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1400" dirty="0"/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DA2F8026-0F1D-4534-8F96-AB4260CB4A99}"/>
              </a:ext>
            </a:extLst>
          </p:cNvPr>
          <p:cNvSpPr txBox="1"/>
          <p:nvPr/>
        </p:nvSpPr>
        <p:spPr>
          <a:xfrm>
            <a:off x="892268" y="4325237"/>
            <a:ext cx="249382" cy="769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500" dirty="0"/>
              <a:t>TXT/CSV</a:t>
            </a:r>
          </a:p>
        </p:txBody>
      </p:sp>
      <p:sp>
        <p:nvSpPr>
          <p:cNvPr id="264" name="AutoShape 8">
            <a:extLst>
              <a:ext uri="{FF2B5EF4-FFF2-40B4-BE49-F238E27FC236}">
                <a16:creationId xmlns:a16="http://schemas.microsoft.com/office/drawing/2014/main" id="{CAA8E5DC-6E0B-45D0-A8C2-D84974F98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90" y="2025650"/>
            <a:ext cx="1013326" cy="1076133"/>
          </a:xfrm>
          <a:prstGeom prst="roundRect">
            <a:avLst>
              <a:gd name="adj" fmla="val 12412"/>
            </a:avLst>
          </a:prstGeom>
          <a:solidFill>
            <a:schemeClr val="bg1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800" b="1" dirty="0">
                <a:solidFill>
                  <a:srgbClr val="0070C0"/>
                </a:solidFill>
                <a:latin typeface="Calibri" pitchFamily="34" charset="0"/>
              </a:rPr>
              <a:t>Streaming data…</a:t>
            </a:r>
            <a:endParaRPr lang="da-DK" dirty="0"/>
          </a:p>
        </p:txBody>
      </p:sp>
      <p:sp>
        <p:nvSpPr>
          <p:cNvPr id="265" name="Cloud 264">
            <a:extLst>
              <a:ext uri="{FF2B5EF4-FFF2-40B4-BE49-F238E27FC236}">
                <a16:creationId xmlns:a16="http://schemas.microsoft.com/office/drawing/2014/main" id="{FDC0D560-04BA-44B2-89A6-045FFC0D8D71}"/>
              </a:ext>
            </a:extLst>
          </p:cNvPr>
          <p:cNvSpPr/>
          <p:nvPr/>
        </p:nvSpPr>
        <p:spPr>
          <a:xfrm rot="11196634">
            <a:off x="633064" y="2923223"/>
            <a:ext cx="408079" cy="262333"/>
          </a:xfrm>
          <a:prstGeom prst="cloud">
            <a:avLst/>
          </a:prstGeom>
          <a:solidFill>
            <a:srgbClr val="FFFF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DK" sz="800" b="1" dirty="0">
              <a:solidFill>
                <a:srgbClr val="0070C0"/>
              </a:solidFill>
            </a:endParaRPr>
          </a:p>
        </p:txBody>
      </p:sp>
      <p:sp>
        <p:nvSpPr>
          <p:cNvPr id="266" name="AutoShape 31">
            <a:extLst>
              <a:ext uri="{FF2B5EF4-FFF2-40B4-BE49-F238E27FC236}">
                <a16:creationId xmlns:a16="http://schemas.microsoft.com/office/drawing/2014/main" id="{BBAF6423-A0B7-4A9C-8027-01C1DD378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779" y="2623708"/>
            <a:ext cx="679327" cy="297728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800" dirty="0">
                <a:latin typeface="Calibri" pitchFamily="34" charset="0"/>
              </a:rPr>
              <a:t>Social Media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67" name="AutoShape 31">
            <a:extLst>
              <a:ext uri="{FF2B5EF4-FFF2-40B4-BE49-F238E27FC236}">
                <a16:creationId xmlns:a16="http://schemas.microsoft.com/office/drawing/2014/main" id="{94285FCE-1D10-4633-916B-8D4222007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815" y="2259072"/>
            <a:ext cx="679327" cy="297728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800" dirty="0" err="1">
                <a:latin typeface="Calibri" pitchFamily="34" charset="0"/>
              </a:rPr>
              <a:t>IoT</a:t>
            </a:r>
            <a:r>
              <a:rPr lang="da-DK" sz="800" dirty="0">
                <a:latin typeface="Calibri" pitchFamily="34" charset="0"/>
              </a:rPr>
              <a:t> Feeds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249043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AutoShape 8">
            <a:extLst>
              <a:ext uri="{FF2B5EF4-FFF2-40B4-BE49-F238E27FC236}">
                <a16:creationId xmlns:a16="http://schemas.microsoft.com/office/drawing/2014/main" id="{A5460DE3-C5EA-4E6D-ADCF-C28EAA159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0372" y="1187832"/>
            <a:ext cx="3277478" cy="5324477"/>
          </a:xfrm>
          <a:prstGeom prst="roundRect">
            <a:avLst>
              <a:gd name="adj" fmla="val 4435"/>
            </a:avLst>
          </a:prstGeom>
          <a:solidFill>
            <a:srgbClr val="FFFFFF"/>
          </a:solidFill>
          <a:ln w="22225" cmpd="dbl">
            <a:solidFill>
              <a:srgbClr val="0070C0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Data Lake</a:t>
            </a:r>
            <a:endParaRPr lang="da-DK" dirty="0"/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67ACD542-642E-40DE-A97D-7711E8543668}"/>
              </a:ext>
            </a:extLst>
          </p:cNvPr>
          <p:cNvGrpSpPr/>
          <p:nvPr/>
        </p:nvGrpSpPr>
        <p:grpSpPr>
          <a:xfrm>
            <a:off x="4922118" y="1354550"/>
            <a:ext cx="1336752" cy="135651"/>
            <a:chOff x="2359573" y="2627663"/>
            <a:chExt cx="1336752" cy="135651"/>
          </a:xfrm>
        </p:grpSpPr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9B4DAF43-5483-4556-BC32-923894806679}"/>
                </a:ext>
              </a:extLst>
            </p:cNvPr>
            <p:cNvGrpSpPr/>
            <p:nvPr/>
          </p:nvGrpSpPr>
          <p:grpSpPr>
            <a:xfrm>
              <a:off x="2359573" y="2627663"/>
              <a:ext cx="691262" cy="135651"/>
              <a:chOff x="4318915" y="1196919"/>
              <a:chExt cx="576808" cy="193856"/>
            </a:xfrm>
          </p:grpSpPr>
          <p:sp>
            <p:nvSpPr>
              <p:cNvPr id="153" name="Arc 152">
                <a:extLst>
                  <a:ext uri="{FF2B5EF4-FFF2-40B4-BE49-F238E27FC236}">
                    <a16:creationId xmlns:a16="http://schemas.microsoft.com/office/drawing/2014/main" id="{1491B0EC-BCC1-4568-8FD7-A7B7F7B0113E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4" name="Arc 153">
                <a:extLst>
                  <a:ext uri="{FF2B5EF4-FFF2-40B4-BE49-F238E27FC236}">
                    <a16:creationId xmlns:a16="http://schemas.microsoft.com/office/drawing/2014/main" id="{217035D4-092E-4592-8C35-4D5995D3A200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5" name="Arc 154">
                <a:extLst>
                  <a:ext uri="{FF2B5EF4-FFF2-40B4-BE49-F238E27FC236}">
                    <a16:creationId xmlns:a16="http://schemas.microsoft.com/office/drawing/2014/main" id="{9FEAC8BC-521D-49FC-9E6A-244F3A6C8576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6" name="Arc 155">
                <a:extLst>
                  <a:ext uri="{FF2B5EF4-FFF2-40B4-BE49-F238E27FC236}">
                    <a16:creationId xmlns:a16="http://schemas.microsoft.com/office/drawing/2014/main" id="{4E204F0E-21D0-4B13-98F9-D347E2A1F0D7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7" name="Arc 156">
                <a:extLst>
                  <a:ext uri="{FF2B5EF4-FFF2-40B4-BE49-F238E27FC236}">
                    <a16:creationId xmlns:a16="http://schemas.microsoft.com/office/drawing/2014/main" id="{3EA279BB-F682-4335-A31E-72297C9D04D4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8" name="Arc 157">
                <a:extLst>
                  <a:ext uri="{FF2B5EF4-FFF2-40B4-BE49-F238E27FC236}">
                    <a16:creationId xmlns:a16="http://schemas.microsoft.com/office/drawing/2014/main" id="{265F4834-4D4D-45A0-AEF5-2EBFF819B498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44AE853B-4C59-4AC1-87BA-5F84961E8C27}"/>
                </a:ext>
              </a:extLst>
            </p:cNvPr>
            <p:cNvGrpSpPr/>
            <p:nvPr/>
          </p:nvGrpSpPr>
          <p:grpSpPr>
            <a:xfrm>
              <a:off x="3005063" y="2627663"/>
              <a:ext cx="691262" cy="135651"/>
              <a:chOff x="4318915" y="1196919"/>
              <a:chExt cx="576808" cy="193856"/>
            </a:xfrm>
          </p:grpSpPr>
          <p:sp>
            <p:nvSpPr>
              <p:cNvPr id="147" name="Arc 146">
                <a:extLst>
                  <a:ext uri="{FF2B5EF4-FFF2-40B4-BE49-F238E27FC236}">
                    <a16:creationId xmlns:a16="http://schemas.microsoft.com/office/drawing/2014/main" id="{BAAD7B89-35C7-4DBB-9567-EB0FD42C8A88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48" name="Arc 147">
                <a:extLst>
                  <a:ext uri="{FF2B5EF4-FFF2-40B4-BE49-F238E27FC236}">
                    <a16:creationId xmlns:a16="http://schemas.microsoft.com/office/drawing/2014/main" id="{6007D1E9-43E8-4557-89E4-B1C725634B63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49" name="Arc 148">
                <a:extLst>
                  <a:ext uri="{FF2B5EF4-FFF2-40B4-BE49-F238E27FC236}">
                    <a16:creationId xmlns:a16="http://schemas.microsoft.com/office/drawing/2014/main" id="{0CC13569-5DCC-4BD5-B525-6D01CDC488C6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0" name="Arc 149">
                <a:extLst>
                  <a:ext uri="{FF2B5EF4-FFF2-40B4-BE49-F238E27FC236}">
                    <a16:creationId xmlns:a16="http://schemas.microsoft.com/office/drawing/2014/main" id="{17D16799-456A-49C1-B4CF-A83BD958A478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1" name="Arc 150">
                <a:extLst>
                  <a:ext uri="{FF2B5EF4-FFF2-40B4-BE49-F238E27FC236}">
                    <a16:creationId xmlns:a16="http://schemas.microsoft.com/office/drawing/2014/main" id="{1780DD31-B202-46A0-A82A-7BE60E0C83D3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2" name="Arc 151">
                <a:extLst>
                  <a:ext uri="{FF2B5EF4-FFF2-40B4-BE49-F238E27FC236}">
                    <a16:creationId xmlns:a16="http://schemas.microsoft.com/office/drawing/2014/main" id="{E689BE9E-9DF5-4907-9EB7-44123260A699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6A817B0-F318-4DEA-B8BD-CE5E9FD5058B}"/>
              </a:ext>
            </a:extLst>
          </p:cNvPr>
          <p:cNvGrpSpPr/>
          <p:nvPr/>
        </p:nvGrpSpPr>
        <p:grpSpPr>
          <a:xfrm>
            <a:off x="3634816" y="1354550"/>
            <a:ext cx="1336752" cy="135651"/>
            <a:chOff x="2359573" y="2627663"/>
            <a:chExt cx="1336752" cy="135651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F1A6EA25-D19D-4423-8EA3-57E222C340BE}"/>
                </a:ext>
              </a:extLst>
            </p:cNvPr>
            <p:cNvGrpSpPr/>
            <p:nvPr/>
          </p:nvGrpSpPr>
          <p:grpSpPr>
            <a:xfrm>
              <a:off x="2359573" y="2627663"/>
              <a:ext cx="691262" cy="135651"/>
              <a:chOff x="4318915" y="1196919"/>
              <a:chExt cx="576808" cy="193856"/>
            </a:xfrm>
          </p:grpSpPr>
          <p:sp>
            <p:nvSpPr>
              <p:cNvPr id="117" name="Arc 116">
                <a:extLst>
                  <a:ext uri="{FF2B5EF4-FFF2-40B4-BE49-F238E27FC236}">
                    <a16:creationId xmlns:a16="http://schemas.microsoft.com/office/drawing/2014/main" id="{F574FA04-535D-4CDC-9A6E-BE3F8CABDDB7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8" name="Arc 117">
                <a:extLst>
                  <a:ext uri="{FF2B5EF4-FFF2-40B4-BE49-F238E27FC236}">
                    <a16:creationId xmlns:a16="http://schemas.microsoft.com/office/drawing/2014/main" id="{EBB7F693-F246-4B79-8EBC-F9109113F3D6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9" name="Arc 118">
                <a:extLst>
                  <a:ext uri="{FF2B5EF4-FFF2-40B4-BE49-F238E27FC236}">
                    <a16:creationId xmlns:a16="http://schemas.microsoft.com/office/drawing/2014/main" id="{CB1F95AC-5559-4D1E-ADA7-131E42F8412D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0" name="Arc 119">
                <a:extLst>
                  <a:ext uri="{FF2B5EF4-FFF2-40B4-BE49-F238E27FC236}">
                    <a16:creationId xmlns:a16="http://schemas.microsoft.com/office/drawing/2014/main" id="{9DF2E10A-1B4E-4603-8D64-6C3A7AE1B11C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1" name="Arc 120">
                <a:extLst>
                  <a:ext uri="{FF2B5EF4-FFF2-40B4-BE49-F238E27FC236}">
                    <a16:creationId xmlns:a16="http://schemas.microsoft.com/office/drawing/2014/main" id="{9BC7DAC9-C8A2-41E2-BDEA-2748E86045C9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2" name="Arc 121">
                <a:extLst>
                  <a:ext uri="{FF2B5EF4-FFF2-40B4-BE49-F238E27FC236}">
                    <a16:creationId xmlns:a16="http://schemas.microsoft.com/office/drawing/2014/main" id="{1CAE70A7-B05F-4C2A-A747-AF048F9846E3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FDABA8B4-2162-4D69-861F-F1CEC85D99D5}"/>
                </a:ext>
              </a:extLst>
            </p:cNvPr>
            <p:cNvGrpSpPr/>
            <p:nvPr/>
          </p:nvGrpSpPr>
          <p:grpSpPr>
            <a:xfrm>
              <a:off x="3005063" y="2627663"/>
              <a:ext cx="691262" cy="135651"/>
              <a:chOff x="4318915" y="1196919"/>
              <a:chExt cx="576808" cy="193856"/>
            </a:xfrm>
          </p:grpSpPr>
          <p:sp>
            <p:nvSpPr>
              <p:cNvPr id="111" name="Arc 110">
                <a:extLst>
                  <a:ext uri="{FF2B5EF4-FFF2-40B4-BE49-F238E27FC236}">
                    <a16:creationId xmlns:a16="http://schemas.microsoft.com/office/drawing/2014/main" id="{E0C23005-E51E-4920-922F-427DC0DD5E8B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2" name="Arc 111">
                <a:extLst>
                  <a:ext uri="{FF2B5EF4-FFF2-40B4-BE49-F238E27FC236}">
                    <a16:creationId xmlns:a16="http://schemas.microsoft.com/office/drawing/2014/main" id="{CB3302BF-D765-435F-9DA7-D49DA4AC3361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3" name="Arc 112">
                <a:extLst>
                  <a:ext uri="{FF2B5EF4-FFF2-40B4-BE49-F238E27FC236}">
                    <a16:creationId xmlns:a16="http://schemas.microsoft.com/office/drawing/2014/main" id="{BF92CB41-CE4A-4BAA-BFDF-356CFBE747A5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4" name="Arc 113">
                <a:extLst>
                  <a:ext uri="{FF2B5EF4-FFF2-40B4-BE49-F238E27FC236}">
                    <a16:creationId xmlns:a16="http://schemas.microsoft.com/office/drawing/2014/main" id="{282D9FE3-C40D-47ED-B49A-7DEA48AD5912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5" name="Arc 114">
                <a:extLst>
                  <a:ext uri="{FF2B5EF4-FFF2-40B4-BE49-F238E27FC236}">
                    <a16:creationId xmlns:a16="http://schemas.microsoft.com/office/drawing/2014/main" id="{AF7041FA-51E9-4576-A437-FEF00BBDE43F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6" name="Arc 115">
                <a:extLst>
                  <a:ext uri="{FF2B5EF4-FFF2-40B4-BE49-F238E27FC236}">
                    <a16:creationId xmlns:a16="http://schemas.microsoft.com/office/drawing/2014/main" id="{A50782B2-B7BC-4E1B-ADB2-781A89527B99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150B4E4C-1F80-463B-8D84-E6167D2426DE}"/>
              </a:ext>
            </a:extLst>
          </p:cNvPr>
          <p:cNvSpPr/>
          <p:nvPr/>
        </p:nvSpPr>
        <p:spPr>
          <a:xfrm>
            <a:off x="4767484" y="1361165"/>
            <a:ext cx="1701085" cy="188912"/>
          </a:xfrm>
          <a:prstGeom prst="rect">
            <a:avLst/>
          </a:prstGeom>
          <a:gradFill>
            <a:gsLst>
              <a:gs pos="0">
                <a:schemeClr val="bg1"/>
              </a:gs>
              <a:gs pos="49000">
                <a:schemeClr val="bg1">
                  <a:alpha val="50000"/>
                </a:schemeClr>
              </a:gs>
              <a:gs pos="100000">
                <a:schemeClr val="bg1">
                  <a:lumMod val="95000"/>
                  <a:alpha val="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8E0CA51-DBA0-4E25-88E5-01965C28E68D}"/>
              </a:ext>
            </a:extLst>
          </p:cNvPr>
          <p:cNvSpPr txBox="1"/>
          <p:nvPr/>
        </p:nvSpPr>
        <p:spPr>
          <a:xfrm>
            <a:off x="396876" y="276045"/>
            <a:ext cx="5763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Data Warehouse evolved to Data Lakehouse </a:t>
            </a:r>
          </a:p>
          <a:p>
            <a:r>
              <a:rPr lang="en-US" sz="1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Entirely hosted in Azure Data Lake Storage using Delta table format and metadata layer</a:t>
            </a:r>
          </a:p>
        </p:txBody>
      </p:sp>
      <p:sp>
        <p:nvSpPr>
          <p:cNvPr id="133" name="Flowchart: Multidocument 132">
            <a:extLst>
              <a:ext uri="{FF2B5EF4-FFF2-40B4-BE49-F238E27FC236}">
                <a16:creationId xmlns:a16="http://schemas.microsoft.com/office/drawing/2014/main" id="{29505148-729C-4ABB-B54E-1F3D68BE829B}"/>
              </a:ext>
            </a:extLst>
          </p:cNvPr>
          <p:cNvSpPr/>
          <p:nvPr/>
        </p:nvSpPr>
        <p:spPr>
          <a:xfrm>
            <a:off x="3568144" y="6230851"/>
            <a:ext cx="748490" cy="458788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A</a:t>
            </a:r>
            <a:r>
              <a:rPr lang="en-DK" sz="700" dirty="0">
                <a:solidFill>
                  <a:schemeClr val="tx1"/>
                </a:solidFill>
              </a:rPr>
              <a:t>D</a:t>
            </a:r>
            <a:r>
              <a:rPr lang="en-US" sz="700" dirty="0">
                <a:solidFill>
                  <a:schemeClr val="tx1"/>
                </a:solidFill>
              </a:rPr>
              <a:t>L</a:t>
            </a:r>
            <a:r>
              <a:rPr lang="en-DK" sz="700" dirty="0">
                <a:solidFill>
                  <a:schemeClr val="tx1"/>
                </a:solidFill>
              </a:rPr>
              <a:t>S </a:t>
            </a:r>
            <a:r>
              <a:rPr lang="en-US" sz="700" dirty="0">
                <a:solidFill>
                  <a:schemeClr val="tx1"/>
                </a:solidFill>
              </a:rPr>
              <a:t>G</a:t>
            </a:r>
            <a:r>
              <a:rPr lang="en-DK" sz="700" dirty="0">
                <a:solidFill>
                  <a:schemeClr val="tx1"/>
                </a:solidFill>
              </a:rPr>
              <a:t>e</a:t>
            </a:r>
            <a:r>
              <a:rPr lang="en-US" sz="700" dirty="0">
                <a:solidFill>
                  <a:schemeClr val="tx1"/>
                </a:solidFill>
              </a:rPr>
              <a:t>n</a:t>
            </a:r>
            <a:r>
              <a:rPr lang="en-DK" sz="7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696E8ABB-7C3F-4C6F-B439-6CCE8D1CB022}"/>
              </a:ext>
            </a:extLst>
          </p:cNvPr>
          <p:cNvSpPr/>
          <p:nvPr/>
        </p:nvSpPr>
        <p:spPr>
          <a:xfrm>
            <a:off x="10986044" y="5443820"/>
            <a:ext cx="117397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Data scientist</a:t>
            </a:r>
          </a:p>
        </p:txBody>
      </p: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21447598-45B2-4921-BE2C-95C8578EC987}"/>
              </a:ext>
            </a:extLst>
          </p:cNvPr>
          <p:cNvGrpSpPr/>
          <p:nvPr/>
        </p:nvGrpSpPr>
        <p:grpSpPr>
          <a:xfrm>
            <a:off x="11333519" y="5025361"/>
            <a:ext cx="479028" cy="401084"/>
            <a:chOff x="10315593" y="1734858"/>
            <a:chExt cx="479028" cy="401084"/>
          </a:xfrm>
        </p:grpSpPr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3F01CE57-5665-42CB-A06C-3FD4F7B5B911}"/>
                </a:ext>
              </a:extLst>
            </p:cNvPr>
            <p:cNvGrpSpPr/>
            <p:nvPr/>
          </p:nvGrpSpPr>
          <p:grpSpPr>
            <a:xfrm>
              <a:off x="10555375" y="1749730"/>
              <a:ext cx="239246" cy="371042"/>
              <a:chOff x="10555375" y="1749730"/>
              <a:chExt cx="239246" cy="371042"/>
            </a:xfrm>
          </p:grpSpPr>
          <p:sp>
            <p:nvSpPr>
              <p:cNvPr id="163" name="Freeform 91">
                <a:extLst>
                  <a:ext uri="{FF2B5EF4-FFF2-40B4-BE49-F238E27FC236}">
                    <a16:creationId xmlns:a16="http://schemas.microsoft.com/office/drawing/2014/main" id="{EF4CEF26-9FB5-46DA-80BA-0EEC5B8D0FD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9800000" flipH="1" flipV="1">
                <a:off x="10557951" y="1898229"/>
                <a:ext cx="234093" cy="205841"/>
              </a:xfrm>
              <a:custGeom>
                <a:avLst/>
                <a:gdLst>
                  <a:gd name="T0" fmla="*/ 507 w 1015"/>
                  <a:gd name="T1" fmla="*/ 128 h 896"/>
                  <a:gd name="T2" fmla="*/ 626 w 1015"/>
                  <a:gd name="T3" fmla="*/ 151 h 896"/>
                  <a:gd name="T4" fmla="*/ 801 w 1015"/>
                  <a:gd name="T5" fmla="*/ 322 h 896"/>
                  <a:gd name="T6" fmla="*/ 804 w 1015"/>
                  <a:gd name="T7" fmla="*/ 567 h 896"/>
                  <a:gd name="T8" fmla="*/ 685 w 1015"/>
                  <a:gd name="T9" fmla="*/ 714 h 896"/>
                  <a:gd name="T10" fmla="*/ 600 w 1015"/>
                  <a:gd name="T11" fmla="*/ 754 h 896"/>
                  <a:gd name="T12" fmla="*/ 507 w 1015"/>
                  <a:gd name="T13" fmla="*/ 768 h 896"/>
                  <a:gd name="T14" fmla="*/ 389 w 1015"/>
                  <a:gd name="T15" fmla="*/ 745 h 896"/>
                  <a:gd name="T16" fmla="*/ 213 w 1015"/>
                  <a:gd name="T17" fmla="*/ 575 h 896"/>
                  <a:gd name="T18" fmla="*/ 210 w 1015"/>
                  <a:gd name="T19" fmla="*/ 330 h 896"/>
                  <a:gd name="T20" fmla="*/ 330 w 1015"/>
                  <a:gd name="T21" fmla="*/ 182 h 896"/>
                  <a:gd name="T22" fmla="*/ 414 w 1015"/>
                  <a:gd name="T23" fmla="*/ 142 h 896"/>
                  <a:gd name="T24" fmla="*/ 507 w 1015"/>
                  <a:gd name="T25" fmla="*/ 128 h 896"/>
                  <a:gd name="T26" fmla="*/ 507 w 1015"/>
                  <a:gd name="T27" fmla="*/ 128 h 896"/>
                  <a:gd name="T28" fmla="*/ 507 w 1015"/>
                  <a:gd name="T29" fmla="*/ 128 h 896"/>
                  <a:gd name="T30" fmla="*/ 507 w 1015"/>
                  <a:gd name="T31" fmla="*/ 0 h 896"/>
                  <a:gd name="T32" fmla="*/ 91 w 1015"/>
                  <a:gd name="T33" fmla="*/ 282 h 896"/>
                  <a:gd name="T34" fmla="*/ 341 w 1015"/>
                  <a:gd name="T35" fmla="*/ 864 h 896"/>
                  <a:gd name="T36" fmla="*/ 507 w 1015"/>
                  <a:gd name="T37" fmla="*/ 896 h 896"/>
                  <a:gd name="T38" fmla="*/ 923 w 1015"/>
                  <a:gd name="T39" fmla="*/ 614 h 896"/>
                  <a:gd name="T40" fmla="*/ 673 w 1015"/>
                  <a:gd name="T41" fmla="*/ 32 h 896"/>
                  <a:gd name="T42" fmla="*/ 507 w 1015"/>
                  <a:gd name="T43" fmla="*/ 0 h 8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15" h="896">
                    <a:moveTo>
                      <a:pt x="507" y="128"/>
                    </a:moveTo>
                    <a:cubicBezTo>
                      <a:pt x="548" y="128"/>
                      <a:pt x="588" y="136"/>
                      <a:pt x="626" y="151"/>
                    </a:cubicBezTo>
                    <a:cubicBezTo>
                      <a:pt x="705" y="183"/>
                      <a:pt x="767" y="244"/>
                      <a:pt x="801" y="322"/>
                    </a:cubicBezTo>
                    <a:cubicBezTo>
                      <a:pt x="835" y="401"/>
                      <a:pt x="836" y="487"/>
                      <a:pt x="804" y="567"/>
                    </a:cubicBezTo>
                    <a:cubicBezTo>
                      <a:pt x="780" y="627"/>
                      <a:pt x="739" y="679"/>
                      <a:pt x="685" y="714"/>
                    </a:cubicBezTo>
                    <a:cubicBezTo>
                      <a:pt x="659" y="732"/>
                      <a:pt x="630" y="745"/>
                      <a:pt x="600" y="754"/>
                    </a:cubicBezTo>
                    <a:cubicBezTo>
                      <a:pt x="570" y="764"/>
                      <a:pt x="538" y="768"/>
                      <a:pt x="507" y="768"/>
                    </a:cubicBezTo>
                    <a:cubicBezTo>
                      <a:pt x="467" y="768"/>
                      <a:pt x="427" y="761"/>
                      <a:pt x="389" y="745"/>
                    </a:cubicBezTo>
                    <a:cubicBezTo>
                      <a:pt x="309" y="714"/>
                      <a:pt x="247" y="653"/>
                      <a:pt x="213" y="575"/>
                    </a:cubicBezTo>
                    <a:cubicBezTo>
                      <a:pt x="180" y="496"/>
                      <a:pt x="178" y="409"/>
                      <a:pt x="210" y="330"/>
                    </a:cubicBezTo>
                    <a:cubicBezTo>
                      <a:pt x="234" y="269"/>
                      <a:pt x="276" y="218"/>
                      <a:pt x="330" y="182"/>
                    </a:cubicBezTo>
                    <a:cubicBezTo>
                      <a:pt x="356" y="165"/>
                      <a:pt x="384" y="151"/>
                      <a:pt x="414" y="142"/>
                    </a:cubicBezTo>
                    <a:cubicBezTo>
                      <a:pt x="445" y="133"/>
                      <a:pt x="476" y="128"/>
                      <a:pt x="507" y="128"/>
                    </a:cubicBezTo>
                    <a:cubicBezTo>
                      <a:pt x="507" y="128"/>
                      <a:pt x="507" y="128"/>
                      <a:pt x="507" y="128"/>
                    </a:cubicBezTo>
                    <a:cubicBezTo>
                      <a:pt x="507" y="128"/>
                      <a:pt x="507" y="128"/>
                      <a:pt x="507" y="128"/>
                    </a:cubicBezTo>
                    <a:moveTo>
                      <a:pt x="507" y="0"/>
                    </a:moveTo>
                    <a:cubicBezTo>
                      <a:pt x="329" y="0"/>
                      <a:pt x="161" y="107"/>
                      <a:pt x="91" y="282"/>
                    </a:cubicBezTo>
                    <a:cubicBezTo>
                      <a:pt x="0" y="512"/>
                      <a:pt x="111" y="773"/>
                      <a:pt x="341" y="864"/>
                    </a:cubicBezTo>
                    <a:cubicBezTo>
                      <a:pt x="396" y="886"/>
                      <a:pt x="452" y="896"/>
                      <a:pt x="507" y="896"/>
                    </a:cubicBezTo>
                    <a:cubicBezTo>
                      <a:pt x="685" y="896"/>
                      <a:pt x="853" y="790"/>
                      <a:pt x="923" y="614"/>
                    </a:cubicBezTo>
                    <a:cubicBezTo>
                      <a:pt x="1015" y="385"/>
                      <a:pt x="903" y="124"/>
                      <a:pt x="673" y="32"/>
                    </a:cubicBezTo>
                    <a:cubicBezTo>
                      <a:pt x="619" y="11"/>
                      <a:pt x="563" y="0"/>
                      <a:pt x="507" y="0"/>
                    </a:cubicBez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4" name="Freeform 92">
                <a:extLst>
                  <a:ext uri="{FF2B5EF4-FFF2-40B4-BE49-F238E27FC236}">
                    <a16:creationId xmlns:a16="http://schemas.microsoft.com/office/drawing/2014/main" id="{A2F73565-9BCB-41D3-A7E0-34141F716F6B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74536" y="2093528"/>
                <a:ext cx="31280" cy="27244"/>
              </a:xfrm>
              <a:custGeom>
                <a:avLst/>
                <a:gdLst>
                  <a:gd name="T0" fmla="*/ 24 w 31"/>
                  <a:gd name="T1" fmla="*/ 27 h 27"/>
                  <a:gd name="T2" fmla="*/ 0 w 31"/>
                  <a:gd name="T3" fmla="*/ 18 h 27"/>
                  <a:gd name="T4" fmla="*/ 7 w 31"/>
                  <a:gd name="T5" fmla="*/ 0 h 27"/>
                  <a:gd name="T6" fmla="*/ 31 w 31"/>
                  <a:gd name="T7" fmla="*/ 9 h 27"/>
                  <a:gd name="T8" fmla="*/ 24 w 31"/>
                  <a:gd name="T9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7">
                    <a:moveTo>
                      <a:pt x="24" y="27"/>
                    </a:moveTo>
                    <a:lnTo>
                      <a:pt x="0" y="18"/>
                    </a:lnTo>
                    <a:lnTo>
                      <a:pt x="7" y="0"/>
                    </a:lnTo>
                    <a:lnTo>
                      <a:pt x="31" y="9"/>
                    </a:lnTo>
                    <a:lnTo>
                      <a:pt x="24" y="2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5" name="Freeform 93">
                <a:extLst>
                  <a:ext uri="{FF2B5EF4-FFF2-40B4-BE49-F238E27FC236}">
                    <a16:creationId xmlns:a16="http://schemas.microsoft.com/office/drawing/2014/main" id="{BDD35314-984C-405B-8785-070FF1EA5FE8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44180" y="1881526"/>
                <a:ext cx="31280" cy="27244"/>
              </a:xfrm>
              <a:custGeom>
                <a:avLst/>
                <a:gdLst>
                  <a:gd name="T0" fmla="*/ 24 w 31"/>
                  <a:gd name="T1" fmla="*/ 27 h 27"/>
                  <a:gd name="T2" fmla="*/ 0 w 31"/>
                  <a:gd name="T3" fmla="*/ 18 h 27"/>
                  <a:gd name="T4" fmla="*/ 7 w 31"/>
                  <a:gd name="T5" fmla="*/ 0 h 27"/>
                  <a:gd name="T6" fmla="*/ 31 w 31"/>
                  <a:gd name="T7" fmla="*/ 9 h 27"/>
                  <a:gd name="T8" fmla="*/ 24 w 31"/>
                  <a:gd name="T9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7">
                    <a:moveTo>
                      <a:pt x="24" y="27"/>
                    </a:moveTo>
                    <a:lnTo>
                      <a:pt x="0" y="18"/>
                    </a:lnTo>
                    <a:lnTo>
                      <a:pt x="7" y="0"/>
                    </a:lnTo>
                    <a:lnTo>
                      <a:pt x="31" y="9"/>
                    </a:lnTo>
                    <a:lnTo>
                      <a:pt x="24" y="2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6" name="Freeform 94">
                <a:extLst>
                  <a:ext uri="{FF2B5EF4-FFF2-40B4-BE49-F238E27FC236}">
                    <a16:creationId xmlns:a16="http://schemas.microsoft.com/office/drawing/2014/main" id="{C57C528F-E919-42A3-A1D7-ED92CC63C616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55375" y="2000687"/>
                <a:ext cx="27244" cy="31280"/>
              </a:xfrm>
              <a:custGeom>
                <a:avLst/>
                <a:gdLst>
                  <a:gd name="T0" fmla="*/ 27 w 27"/>
                  <a:gd name="T1" fmla="*/ 7 h 31"/>
                  <a:gd name="T2" fmla="*/ 17 w 27"/>
                  <a:gd name="T3" fmla="*/ 31 h 31"/>
                  <a:gd name="T4" fmla="*/ 0 w 27"/>
                  <a:gd name="T5" fmla="*/ 24 h 31"/>
                  <a:gd name="T6" fmla="*/ 9 w 27"/>
                  <a:gd name="T7" fmla="*/ 0 h 31"/>
                  <a:gd name="T8" fmla="*/ 27 w 27"/>
                  <a:gd name="T9" fmla="*/ 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1">
                    <a:moveTo>
                      <a:pt x="27" y="7"/>
                    </a:moveTo>
                    <a:lnTo>
                      <a:pt x="17" y="31"/>
                    </a:lnTo>
                    <a:lnTo>
                      <a:pt x="0" y="24"/>
                    </a:lnTo>
                    <a:lnTo>
                      <a:pt x="9" y="0"/>
                    </a:lnTo>
                    <a:lnTo>
                      <a:pt x="27" y="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7" name="Freeform 95">
                <a:extLst>
                  <a:ext uri="{FF2B5EF4-FFF2-40B4-BE49-F238E27FC236}">
                    <a16:creationId xmlns:a16="http://schemas.microsoft.com/office/drawing/2014/main" id="{9D66B52F-BAFB-4D7A-BFCE-7B428BE62C4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67377" y="1970331"/>
                <a:ext cx="27244" cy="31280"/>
              </a:xfrm>
              <a:custGeom>
                <a:avLst/>
                <a:gdLst>
                  <a:gd name="T0" fmla="*/ 27 w 27"/>
                  <a:gd name="T1" fmla="*/ 7 h 31"/>
                  <a:gd name="T2" fmla="*/ 18 w 27"/>
                  <a:gd name="T3" fmla="*/ 31 h 31"/>
                  <a:gd name="T4" fmla="*/ 0 w 27"/>
                  <a:gd name="T5" fmla="*/ 24 h 31"/>
                  <a:gd name="T6" fmla="*/ 9 w 27"/>
                  <a:gd name="T7" fmla="*/ 0 h 31"/>
                  <a:gd name="T8" fmla="*/ 27 w 27"/>
                  <a:gd name="T9" fmla="*/ 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1">
                    <a:moveTo>
                      <a:pt x="27" y="7"/>
                    </a:moveTo>
                    <a:lnTo>
                      <a:pt x="18" y="31"/>
                    </a:lnTo>
                    <a:lnTo>
                      <a:pt x="0" y="24"/>
                    </a:lnTo>
                    <a:lnTo>
                      <a:pt x="9" y="0"/>
                    </a:lnTo>
                    <a:lnTo>
                      <a:pt x="27" y="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8" name="Freeform 96">
                <a:extLst>
                  <a:ext uri="{FF2B5EF4-FFF2-40B4-BE49-F238E27FC236}">
                    <a16:creationId xmlns:a16="http://schemas.microsoft.com/office/drawing/2014/main" id="{CF2162E6-3F4A-4C37-8B83-73148954D2DC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25318" y="1898861"/>
                <a:ext cx="28253" cy="32289"/>
              </a:xfrm>
              <a:custGeom>
                <a:avLst/>
                <a:gdLst>
                  <a:gd name="T0" fmla="*/ 18 w 28"/>
                  <a:gd name="T1" fmla="*/ 0 h 32"/>
                  <a:gd name="T2" fmla="*/ 28 w 28"/>
                  <a:gd name="T3" fmla="*/ 24 h 32"/>
                  <a:gd name="T4" fmla="*/ 11 w 28"/>
                  <a:gd name="T5" fmla="*/ 32 h 32"/>
                  <a:gd name="T6" fmla="*/ 0 w 28"/>
                  <a:gd name="T7" fmla="*/ 8 h 32"/>
                  <a:gd name="T8" fmla="*/ 18 w 28"/>
                  <a:gd name="T9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32">
                    <a:moveTo>
                      <a:pt x="18" y="0"/>
                    </a:moveTo>
                    <a:lnTo>
                      <a:pt x="28" y="24"/>
                    </a:lnTo>
                    <a:lnTo>
                      <a:pt x="11" y="32"/>
                    </a:lnTo>
                    <a:lnTo>
                      <a:pt x="0" y="8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9" name="Freeform 97">
                <a:extLst>
                  <a:ext uri="{FF2B5EF4-FFF2-40B4-BE49-F238E27FC236}">
                    <a16:creationId xmlns:a16="http://schemas.microsoft.com/office/drawing/2014/main" id="{1DEB3C43-D193-4F9C-A6B9-DE9C5DAD67EE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97046" y="2070711"/>
                <a:ext cx="28253" cy="31280"/>
              </a:xfrm>
              <a:custGeom>
                <a:avLst/>
                <a:gdLst>
                  <a:gd name="T0" fmla="*/ 18 w 28"/>
                  <a:gd name="T1" fmla="*/ 0 h 31"/>
                  <a:gd name="T2" fmla="*/ 28 w 28"/>
                  <a:gd name="T3" fmla="*/ 23 h 31"/>
                  <a:gd name="T4" fmla="*/ 11 w 28"/>
                  <a:gd name="T5" fmla="*/ 31 h 31"/>
                  <a:gd name="T6" fmla="*/ 0 w 28"/>
                  <a:gd name="T7" fmla="*/ 7 h 31"/>
                  <a:gd name="T8" fmla="*/ 18 w 28"/>
                  <a:gd name="T9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31">
                    <a:moveTo>
                      <a:pt x="18" y="0"/>
                    </a:moveTo>
                    <a:lnTo>
                      <a:pt x="28" y="23"/>
                    </a:lnTo>
                    <a:lnTo>
                      <a:pt x="11" y="31"/>
                    </a:lnTo>
                    <a:lnTo>
                      <a:pt x="0" y="7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0" name="Freeform 98">
                <a:extLst>
                  <a:ext uri="{FF2B5EF4-FFF2-40B4-BE49-F238E27FC236}">
                    <a16:creationId xmlns:a16="http://schemas.microsoft.com/office/drawing/2014/main" id="{094F2C04-0BA2-48BB-9BC2-0B0DEC4713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74156" y="1923197"/>
                <a:ext cx="31280" cy="28253"/>
              </a:xfrm>
              <a:custGeom>
                <a:avLst/>
                <a:gdLst>
                  <a:gd name="T0" fmla="*/ 0 w 31"/>
                  <a:gd name="T1" fmla="*/ 11 h 28"/>
                  <a:gd name="T2" fmla="*/ 24 w 31"/>
                  <a:gd name="T3" fmla="*/ 0 h 28"/>
                  <a:gd name="T4" fmla="*/ 31 w 31"/>
                  <a:gd name="T5" fmla="*/ 18 h 28"/>
                  <a:gd name="T6" fmla="*/ 8 w 31"/>
                  <a:gd name="T7" fmla="*/ 28 h 28"/>
                  <a:gd name="T8" fmla="*/ 0 w 31"/>
                  <a:gd name="T9" fmla="*/ 1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8">
                    <a:moveTo>
                      <a:pt x="0" y="11"/>
                    </a:moveTo>
                    <a:lnTo>
                      <a:pt x="24" y="0"/>
                    </a:lnTo>
                    <a:lnTo>
                      <a:pt x="31" y="18"/>
                    </a:lnTo>
                    <a:lnTo>
                      <a:pt x="8" y="28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1" name="Freeform 99">
                <a:extLst>
                  <a:ext uri="{FF2B5EF4-FFF2-40B4-BE49-F238E27FC236}">
                    <a16:creationId xmlns:a16="http://schemas.microsoft.com/office/drawing/2014/main" id="{B9157AE8-8C99-48B4-8FC5-1A38CCEEACA6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44492" y="2050595"/>
                <a:ext cx="32289" cy="28253"/>
              </a:xfrm>
              <a:custGeom>
                <a:avLst/>
                <a:gdLst>
                  <a:gd name="T0" fmla="*/ 0 w 32"/>
                  <a:gd name="T1" fmla="*/ 10 h 28"/>
                  <a:gd name="T2" fmla="*/ 24 w 32"/>
                  <a:gd name="T3" fmla="*/ 0 h 28"/>
                  <a:gd name="T4" fmla="*/ 32 w 32"/>
                  <a:gd name="T5" fmla="*/ 18 h 28"/>
                  <a:gd name="T6" fmla="*/ 8 w 32"/>
                  <a:gd name="T7" fmla="*/ 28 h 28"/>
                  <a:gd name="T8" fmla="*/ 0 w 32"/>
                  <a:gd name="T9" fmla="*/ 1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28">
                    <a:moveTo>
                      <a:pt x="0" y="10"/>
                    </a:moveTo>
                    <a:lnTo>
                      <a:pt x="24" y="0"/>
                    </a:lnTo>
                    <a:lnTo>
                      <a:pt x="32" y="18"/>
                    </a:lnTo>
                    <a:lnTo>
                      <a:pt x="8" y="28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2" name="Freeform 100">
                <a:extLst>
                  <a:ext uri="{FF2B5EF4-FFF2-40B4-BE49-F238E27FC236}">
                    <a16:creationId xmlns:a16="http://schemas.microsoft.com/office/drawing/2014/main" id="{F518681B-0C74-4DEB-BF74-E2079FC6D57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9800000" flipH="1" flipV="1">
                <a:off x="10663964" y="1759742"/>
                <a:ext cx="119065" cy="118056"/>
              </a:xfrm>
              <a:custGeom>
                <a:avLst/>
                <a:gdLst>
                  <a:gd name="T0" fmla="*/ 258 w 516"/>
                  <a:gd name="T1" fmla="*/ 128 h 512"/>
                  <a:gd name="T2" fmla="*/ 348 w 516"/>
                  <a:gd name="T3" fmla="*/ 165 h 512"/>
                  <a:gd name="T4" fmla="*/ 386 w 516"/>
                  <a:gd name="T5" fmla="*/ 254 h 512"/>
                  <a:gd name="T6" fmla="*/ 350 w 516"/>
                  <a:gd name="T7" fmla="*/ 345 h 512"/>
                  <a:gd name="T8" fmla="*/ 260 w 516"/>
                  <a:gd name="T9" fmla="*/ 384 h 512"/>
                  <a:gd name="T10" fmla="*/ 258 w 516"/>
                  <a:gd name="T11" fmla="*/ 384 h 512"/>
                  <a:gd name="T12" fmla="*/ 168 w 516"/>
                  <a:gd name="T13" fmla="*/ 347 h 512"/>
                  <a:gd name="T14" fmla="*/ 130 w 516"/>
                  <a:gd name="T15" fmla="*/ 258 h 512"/>
                  <a:gd name="T16" fmla="*/ 166 w 516"/>
                  <a:gd name="T17" fmla="*/ 167 h 512"/>
                  <a:gd name="T18" fmla="*/ 256 w 516"/>
                  <a:gd name="T19" fmla="*/ 128 h 512"/>
                  <a:gd name="T20" fmla="*/ 258 w 516"/>
                  <a:gd name="T21" fmla="*/ 128 h 512"/>
                  <a:gd name="T22" fmla="*/ 258 w 516"/>
                  <a:gd name="T23" fmla="*/ 128 h 512"/>
                  <a:gd name="T24" fmla="*/ 258 w 516"/>
                  <a:gd name="T25" fmla="*/ 128 h 512"/>
                  <a:gd name="T26" fmla="*/ 258 w 516"/>
                  <a:gd name="T27" fmla="*/ 0 h 512"/>
                  <a:gd name="T28" fmla="*/ 255 w 516"/>
                  <a:gd name="T29" fmla="*/ 0 h 512"/>
                  <a:gd name="T30" fmla="*/ 2 w 516"/>
                  <a:gd name="T31" fmla="*/ 259 h 512"/>
                  <a:gd name="T32" fmla="*/ 258 w 516"/>
                  <a:gd name="T33" fmla="*/ 512 h 512"/>
                  <a:gd name="T34" fmla="*/ 261 w 516"/>
                  <a:gd name="T35" fmla="*/ 512 h 512"/>
                  <a:gd name="T36" fmla="*/ 514 w 516"/>
                  <a:gd name="T37" fmla="*/ 253 h 512"/>
                  <a:gd name="T38" fmla="*/ 258 w 516"/>
                  <a:gd name="T39" fmla="*/ 0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16" h="512">
                    <a:moveTo>
                      <a:pt x="258" y="128"/>
                    </a:moveTo>
                    <a:cubicBezTo>
                      <a:pt x="292" y="128"/>
                      <a:pt x="324" y="141"/>
                      <a:pt x="348" y="165"/>
                    </a:cubicBezTo>
                    <a:cubicBezTo>
                      <a:pt x="372" y="189"/>
                      <a:pt x="386" y="220"/>
                      <a:pt x="386" y="254"/>
                    </a:cubicBezTo>
                    <a:cubicBezTo>
                      <a:pt x="386" y="288"/>
                      <a:pt x="374" y="321"/>
                      <a:pt x="350" y="345"/>
                    </a:cubicBezTo>
                    <a:cubicBezTo>
                      <a:pt x="326" y="370"/>
                      <a:pt x="294" y="383"/>
                      <a:pt x="260" y="384"/>
                    </a:cubicBezTo>
                    <a:cubicBezTo>
                      <a:pt x="259" y="384"/>
                      <a:pt x="259" y="384"/>
                      <a:pt x="258" y="384"/>
                    </a:cubicBezTo>
                    <a:cubicBezTo>
                      <a:pt x="224" y="384"/>
                      <a:pt x="192" y="371"/>
                      <a:pt x="168" y="347"/>
                    </a:cubicBezTo>
                    <a:cubicBezTo>
                      <a:pt x="144" y="323"/>
                      <a:pt x="130" y="291"/>
                      <a:pt x="130" y="258"/>
                    </a:cubicBezTo>
                    <a:cubicBezTo>
                      <a:pt x="130" y="223"/>
                      <a:pt x="143" y="191"/>
                      <a:pt x="166" y="167"/>
                    </a:cubicBezTo>
                    <a:cubicBezTo>
                      <a:pt x="190" y="142"/>
                      <a:pt x="222" y="128"/>
                      <a:pt x="256" y="128"/>
                    </a:cubicBezTo>
                    <a:cubicBezTo>
                      <a:pt x="257" y="128"/>
                      <a:pt x="258" y="128"/>
                      <a:pt x="258" y="128"/>
                    </a:cubicBezTo>
                    <a:cubicBezTo>
                      <a:pt x="258" y="128"/>
                      <a:pt x="258" y="128"/>
                      <a:pt x="258" y="128"/>
                    </a:cubicBezTo>
                    <a:cubicBezTo>
                      <a:pt x="258" y="128"/>
                      <a:pt x="258" y="128"/>
                      <a:pt x="258" y="128"/>
                    </a:cubicBezTo>
                    <a:moveTo>
                      <a:pt x="258" y="0"/>
                    </a:moveTo>
                    <a:cubicBezTo>
                      <a:pt x="257" y="0"/>
                      <a:pt x="256" y="0"/>
                      <a:pt x="255" y="0"/>
                    </a:cubicBezTo>
                    <a:cubicBezTo>
                      <a:pt x="113" y="2"/>
                      <a:pt x="0" y="118"/>
                      <a:pt x="2" y="259"/>
                    </a:cubicBezTo>
                    <a:cubicBezTo>
                      <a:pt x="4" y="399"/>
                      <a:pt x="118" y="512"/>
                      <a:pt x="258" y="512"/>
                    </a:cubicBezTo>
                    <a:cubicBezTo>
                      <a:pt x="259" y="512"/>
                      <a:pt x="260" y="512"/>
                      <a:pt x="261" y="512"/>
                    </a:cubicBezTo>
                    <a:cubicBezTo>
                      <a:pt x="403" y="510"/>
                      <a:pt x="516" y="394"/>
                      <a:pt x="514" y="253"/>
                    </a:cubicBezTo>
                    <a:cubicBezTo>
                      <a:pt x="512" y="112"/>
                      <a:pt x="398" y="0"/>
                      <a:pt x="258" y="0"/>
                    </a:cubicBez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3" name="Freeform 101">
                <a:extLst>
                  <a:ext uri="{FF2B5EF4-FFF2-40B4-BE49-F238E27FC236}">
                    <a16:creationId xmlns:a16="http://schemas.microsoft.com/office/drawing/2014/main" id="{AD2C14E6-901C-47ED-AE7E-F6768FA06270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48839" y="1866826"/>
                <a:ext cx="14126" cy="12108"/>
              </a:xfrm>
              <a:custGeom>
                <a:avLst/>
                <a:gdLst>
                  <a:gd name="T0" fmla="*/ 14 w 14"/>
                  <a:gd name="T1" fmla="*/ 11 h 12"/>
                  <a:gd name="T2" fmla="*/ 0 w 14"/>
                  <a:gd name="T3" fmla="*/ 12 h 12"/>
                  <a:gd name="T4" fmla="*/ 0 w 14"/>
                  <a:gd name="T5" fmla="*/ 0 h 12"/>
                  <a:gd name="T6" fmla="*/ 14 w 14"/>
                  <a:gd name="T7" fmla="*/ 0 h 12"/>
                  <a:gd name="T8" fmla="*/ 14 w 14"/>
                  <a:gd name="T9" fmla="*/ 1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2">
                    <a:moveTo>
                      <a:pt x="14" y="11"/>
                    </a:moveTo>
                    <a:lnTo>
                      <a:pt x="0" y="12"/>
                    </a:lnTo>
                    <a:lnTo>
                      <a:pt x="0" y="0"/>
                    </a:lnTo>
                    <a:lnTo>
                      <a:pt x="14" y="0"/>
                    </a:lnTo>
                    <a:lnTo>
                      <a:pt x="14" y="11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4" name="Rectangle 102">
                <a:extLst>
                  <a:ext uri="{FF2B5EF4-FFF2-40B4-BE49-F238E27FC236}">
                    <a16:creationId xmlns:a16="http://schemas.microsoft.com/office/drawing/2014/main" id="{2A0424F7-AE0B-453A-85E5-601EA5850C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800000" flipH="1" flipV="1">
                <a:off x="10683591" y="1759731"/>
                <a:ext cx="15135" cy="12108"/>
              </a:xfrm>
              <a:prstGeom prst="rect">
                <a:avLst/>
              </a:pr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5" name="Freeform 103">
                <a:extLst>
                  <a:ext uri="{FF2B5EF4-FFF2-40B4-BE49-F238E27FC236}">
                    <a16:creationId xmlns:a16="http://schemas.microsoft.com/office/drawing/2014/main" id="{35A4CA32-8597-41C3-90D8-E10339B60654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62575" y="1843675"/>
                <a:ext cx="13117" cy="14126"/>
              </a:xfrm>
              <a:custGeom>
                <a:avLst/>
                <a:gdLst>
                  <a:gd name="T0" fmla="*/ 12 w 13"/>
                  <a:gd name="T1" fmla="*/ 0 h 14"/>
                  <a:gd name="T2" fmla="*/ 13 w 13"/>
                  <a:gd name="T3" fmla="*/ 14 h 14"/>
                  <a:gd name="T4" fmla="*/ 0 w 13"/>
                  <a:gd name="T5" fmla="*/ 14 h 14"/>
                  <a:gd name="T6" fmla="*/ 0 w 13"/>
                  <a:gd name="T7" fmla="*/ 0 h 14"/>
                  <a:gd name="T8" fmla="*/ 12 w 13"/>
                  <a:gd name="T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4">
                    <a:moveTo>
                      <a:pt x="12" y="0"/>
                    </a:moveTo>
                    <a:lnTo>
                      <a:pt x="13" y="14"/>
                    </a:lnTo>
                    <a:lnTo>
                      <a:pt x="0" y="14"/>
                    </a:lnTo>
                    <a:lnTo>
                      <a:pt x="0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6" name="Rectangle 104">
                <a:extLst>
                  <a:ext uri="{FF2B5EF4-FFF2-40B4-BE49-F238E27FC236}">
                    <a16:creationId xmlns:a16="http://schemas.microsoft.com/office/drawing/2014/main" id="{AF065342-3A24-4BEE-A631-35EC57B17A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800000" flipH="1" flipV="1">
                <a:off x="10771873" y="1780864"/>
                <a:ext cx="12108" cy="14126"/>
              </a:xfrm>
              <a:prstGeom prst="rect">
                <a:avLst/>
              </a:pr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7" name="Freeform 105">
                <a:extLst>
                  <a:ext uri="{FF2B5EF4-FFF2-40B4-BE49-F238E27FC236}">
                    <a16:creationId xmlns:a16="http://schemas.microsoft.com/office/drawing/2014/main" id="{A37EE3DE-2AA6-4908-98F6-A3D3DC3FD41E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29977" y="1749730"/>
                <a:ext cx="19171" cy="18162"/>
              </a:xfrm>
              <a:custGeom>
                <a:avLst/>
                <a:gdLst>
                  <a:gd name="T0" fmla="*/ 8 w 19"/>
                  <a:gd name="T1" fmla="*/ 0 h 18"/>
                  <a:gd name="T2" fmla="*/ 19 w 19"/>
                  <a:gd name="T3" fmla="*/ 10 h 18"/>
                  <a:gd name="T4" fmla="*/ 11 w 19"/>
                  <a:gd name="T5" fmla="*/ 18 h 18"/>
                  <a:gd name="T6" fmla="*/ 0 w 19"/>
                  <a:gd name="T7" fmla="*/ 8 h 18"/>
                  <a:gd name="T8" fmla="*/ 8 w 19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8" y="0"/>
                    </a:moveTo>
                    <a:lnTo>
                      <a:pt x="19" y="10"/>
                    </a:lnTo>
                    <a:lnTo>
                      <a:pt x="11" y="18"/>
                    </a:lnTo>
                    <a:lnTo>
                      <a:pt x="0" y="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8" name="Freeform 106">
                <a:extLst>
                  <a:ext uri="{FF2B5EF4-FFF2-40B4-BE49-F238E27FC236}">
                    <a16:creationId xmlns:a16="http://schemas.microsoft.com/office/drawing/2014/main" id="{412112E2-6860-40C0-9C31-7B2497063A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98417" y="1870773"/>
                <a:ext cx="18162" cy="18162"/>
              </a:xfrm>
              <a:custGeom>
                <a:avLst/>
                <a:gdLst>
                  <a:gd name="T0" fmla="*/ 8 w 18"/>
                  <a:gd name="T1" fmla="*/ 0 h 18"/>
                  <a:gd name="T2" fmla="*/ 18 w 18"/>
                  <a:gd name="T3" fmla="*/ 10 h 18"/>
                  <a:gd name="T4" fmla="*/ 10 w 18"/>
                  <a:gd name="T5" fmla="*/ 18 h 18"/>
                  <a:gd name="T6" fmla="*/ 0 w 18"/>
                  <a:gd name="T7" fmla="*/ 8 h 18"/>
                  <a:gd name="T8" fmla="*/ 8 w 18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" h="18">
                    <a:moveTo>
                      <a:pt x="8" y="0"/>
                    </a:moveTo>
                    <a:lnTo>
                      <a:pt x="18" y="10"/>
                    </a:lnTo>
                    <a:lnTo>
                      <a:pt x="10" y="18"/>
                    </a:lnTo>
                    <a:lnTo>
                      <a:pt x="0" y="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9" name="Freeform 107">
                <a:extLst>
                  <a:ext uri="{FF2B5EF4-FFF2-40B4-BE49-F238E27FC236}">
                    <a16:creationId xmlns:a16="http://schemas.microsoft.com/office/drawing/2014/main" id="{6BB83255-38F4-4701-BD68-7FAFD1FA7348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52710" y="1795506"/>
                <a:ext cx="19171" cy="18162"/>
              </a:xfrm>
              <a:custGeom>
                <a:avLst/>
                <a:gdLst>
                  <a:gd name="T0" fmla="*/ 0 w 19"/>
                  <a:gd name="T1" fmla="*/ 10 h 18"/>
                  <a:gd name="T2" fmla="*/ 10 w 19"/>
                  <a:gd name="T3" fmla="*/ 0 h 18"/>
                  <a:gd name="T4" fmla="*/ 19 w 19"/>
                  <a:gd name="T5" fmla="*/ 8 h 18"/>
                  <a:gd name="T6" fmla="*/ 8 w 19"/>
                  <a:gd name="T7" fmla="*/ 18 h 18"/>
                  <a:gd name="T8" fmla="*/ 0 w 19"/>
                  <a:gd name="T9" fmla="*/ 1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0" y="10"/>
                    </a:moveTo>
                    <a:lnTo>
                      <a:pt x="10" y="0"/>
                    </a:lnTo>
                    <a:lnTo>
                      <a:pt x="19" y="8"/>
                    </a:lnTo>
                    <a:lnTo>
                      <a:pt x="8" y="18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80" name="Freeform 108">
                <a:extLst>
                  <a:ext uri="{FF2B5EF4-FFF2-40B4-BE49-F238E27FC236}">
                    <a16:creationId xmlns:a16="http://schemas.microsoft.com/office/drawing/2014/main" id="{F57B2D4F-089C-4CBC-B924-8724697CB95A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74743" y="1825250"/>
                <a:ext cx="19171" cy="18162"/>
              </a:xfrm>
              <a:custGeom>
                <a:avLst/>
                <a:gdLst>
                  <a:gd name="T0" fmla="*/ 0 w 19"/>
                  <a:gd name="T1" fmla="*/ 11 h 18"/>
                  <a:gd name="T2" fmla="*/ 11 w 19"/>
                  <a:gd name="T3" fmla="*/ 0 h 18"/>
                  <a:gd name="T4" fmla="*/ 19 w 19"/>
                  <a:gd name="T5" fmla="*/ 8 h 18"/>
                  <a:gd name="T6" fmla="*/ 8 w 19"/>
                  <a:gd name="T7" fmla="*/ 18 h 18"/>
                  <a:gd name="T8" fmla="*/ 0 w 19"/>
                  <a:gd name="T9" fmla="*/ 1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0" y="11"/>
                    </a:moveTo>
                    <a:lnTo>
                      <a:pt x="11" y="0"/>
                    </a:lnTo>
                    <a:lnTo>
                      <a:pt x="19" y="8"/>
                    </a:lnTo>
                    <a:lnTo>
                      <a:pt x="8" y="18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</p:grp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D5AC44A9-B675-4D4D-8E07-29E1235DF8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15593" y="1734858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81" name="Rectangle 180">
            <a:extLst>
              <a:ext uri="{FF2B5EF4-FFF2-40B4-BE49-F238E27FC236}">
                <a16:creationId xmlns:a16="http://schemas.microsoft.com/office/drawing/2014/main" id="{852324BD-C662-4789-A393-CDAE041EA988}"/>
              </a:ext>
            </a:extLst>
          </p:cNvPr>
          <p:cNvSpPr/>
          <p:nvPr/>
        </p:nvSpPr>
        <p:spPr>
          <a:xfrm>
            <a:off x="11079537" y="4248001"/>
            <a:ext cx="11156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Data engineer</a:t>
            </a:r>
          </a:p>
        </p:txBody>
      </p: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D4ACA3B2-04F3-4BE2-BE42-02D9A18531DB}"/>
              </a:ext>
            </a:extLst>
          </p:cNvPr>
          <p:cNvGrpSpPr/>
          <p:nvPr/>
        </p:nvGrpSpPr>
        <p:grpSpPr>
          <a:xfrm>
            <a:off x="11323245" y="3837931"/>
            <a:ext cx="577195" cy="401084"/>
            <a:chOff x="8281987" y="1734858"/>
            <a:chExt cx="577195" cy="401084"/>
          </a:xfrm>
        </p:grpSpPr>
        <p:grpSp>
          <p:nvGrpSpPr>
            <p:cNvPr id="183" name="Graphic 1">
              <a:extLst>
                <a:ext uri="{FF2B5EF4-FFF2-40B4-BE49-F238E27FC236}">
                  <a16:creationId xmlns:a16="http://schemas.microsoft.com/office/drawing/2014/main" id="{0394CEA4-854E-4111-A7E9-F637F6143DE3}"/>
                </a:ext>
              </a:extLst>
            </p:cNvPr>
            <p:cNvGrpSpPr>
              <a:grpSpLocks noChangeAspect="1"/>
            </p:cNvGrpSpPr>
            <p:nvPr/>
          </p:nvGrpSpPr>
          <p:grpSpPr>
            <a:xfrm flipH="1">
              <a:off x="8561285" y="1801586"/>
              <a:ext cx="297897" cy="333020"/>
              <a:chOff x="8862384" y="6890607"/>
              <a:chExt cx="353951" cy="395683"/>
            </a:xfrm>
            <a:solidFill>
              <a:schemeClr val="accent1"/>
            </a:solidFill>
          </p:grpSpPr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723EAC35-FCEB-4E0A-B85F-C3A40C444167}"/>
                  </a:ext>
                </a:extLst>
              </p:cNvPr>
              <p:cNvSpPr/>
              <p:nvPr/>
            </p:nvSpPr>
            <p:spPr>
              <a:xfrm>
                <a:off x="8966560" y="6911318"/>
                <a:ext cx="249774" cy="374972"/>
              </a:xfrm>
              <a:custGeom>
                <a:avLst/>
                <a:gdLst>
                  <a:gd name="connsiteX0" fmla="*/ 249775 w 249774"/>
                  <a:gd name="connsiteY0" fmla="*/ 0 h 374972"/>
                  <a:gd name="connsiteX1" fmla="*/ 0 w 249774"/>
                  <a:gd name="connsiteY1" fmla="*/ 0 h 374972"/>
                  <a:gd name="connsiteX2" fmla="*/ 0 w 249774"/>
                  <a:gd name="connsiteY2" fmla="*/ 374972 h 374972"/>
                  <a:gd name="connsiteX3" fmla="*/ 249775 w 249774"/>
                  <a:gd name="connsiteY3" fmla="*/ 374972 h 374972"/>
                  <a:gd name="connsiteX4" fmla="*/ 249775 w 249774"/>
                  <a:gd name="connsiteY4" fmla="*/ 0 h 3749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774" h="374972">
                    <a:moveTo>
                      <a:pt x="249775" y="0"/>
                    </a:moveTo>
                    <a:lnTo>
                      <a:pt x="0" y="0"/>
                    </a:lnTo>
                    <a:lnTo>
                      <a:pt x="0" y="374972"/>
                    </a:lnTo>
                    <a:lnTo>
                      <a:pt x="249775" y="374972"/>
                    </a:lnTo>
                    <a:lnTo>
                      <a:pt x="249775" y="0"/>
                    </a:lnTo>
                    <a:close/>
                  </a:path>
                </a:pathLst>
              </a:custGeom>
              <a:solidFill>
                <a:srgbClr val="0078D4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id="{FE7E604C-7E3A-40BC-AFDD-57D897C39B2F}"/>
                  </a:ext>
                </a:extLst>
              </p:cNvPr>
              <p:cNvSpPr/>
              <p:nvPr/>
            </p:nvSpPr>
            <p:spPr>
              <a:xfrm>
                <a:off x="9008293" y="6890607"/>
                <a:ext cx="166619" cy="41732"/>
              </a:xfrm>
              <a:custGeom>
                <a:avLst/>
                <a:gdLst>
                  <a:gd name="connsiteX0" fmla="*/ 166620 w 166619"/>
                  <a:gd name="connsiteY0" fmla="*/ 0 h 41732"/>
                  <a:gd name="connsiteX1" fmla="*/ 0 w 166619"/>
                  <a:gd name="connsiteY1" fmla="*/ 0 h 41732"/>
                  <a:gd name="connsiteX2" fmla="*/ 0 w 166619"/>
                  <a:gd name="connsiteY2" fmla="*/ 41732 h 41732"/>
                  <a:gd name="connsiteX3" fmla="*/ 166620 w 166619"/>
                  <a:gd name="connsiteY3" fmla="*/ 41732 h 41732"/>
                  <a:gd name="connsiteX4" fmla="*/ 166620 w 166619"/>
                  <a:gd name="connsiteY4" fmla="*/ 0 h 41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6619" h="41732">
                    <a:moveTo>
                      <a:pt x="166620" y="0"/>
                    </a:moveTo>
                    <a:lnTo>
                      <a:pt x="0" y="0"/>
                    </a:lnTo>
                    <a:lnTo>
                      <a:pt x="0" y="41732"/>
                    </a:lnTo>
                    <a:lnTo>
                      <a:pt x="166620" y="41732"/>
                    </a:lnTo>
                    <a:lnTo>
                      <a:pt x="166620" y="0"/>
                    </a:lnTo>
                    <a:close/>
                  </a:path>
                </a:pathLst>
              </a:custGeom>
              <a:solidFill>
                <a:srgbClr val="50E6FF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328B4EEE-D675-4A68-A0B7-86BF05E7481D}"/>
                  </a:ext>
                </a:extLst>
              </p:cNvPr>
              <p:cNvSpPr/>
              <p:nvPr/>
            </p:nvSpPr>
            <p:spPr>
              <a:xfrm>
                <a:off x="8862384" y="6964267"/>
                <a:ext cx="321405" cy="321405"/>
              </a:xfrm>
              <a:custGeom>
                <a:avLst/>
                <a:gdLst>
                  <a:gd name="connsiteX0" fmla="*/ 263686 w 321405"/>
                  <a:gd name="connsiteY0" fmla="*/ 113671 h 321405"/>
                  <a:gd name="connsiteX1" fmla="*/ 208043 w 321405"/>
                  <a:gd name="connsiteY1" fmla="*/ 58028 h 321405"/>
                  <a:gd name="connsiteX2" fmla="*/ 258122 w 321405"/>
                  <a:gd name="connsiteY2" fmla="*/ 7950 h 321405"/>
                  <a:gd name="connsiteX3" fmla="*/ 199079 w 321405"/>
                  <a:gd name="connsiteY3" fmla="*/ 1767 h 321405"/>
                  <a:gd name="connsiteX4" fmla="*/ 146527 w 321405"/>
                  <a:gd name="connsiteY4" fmla="*/ 29279 h 321405"/>
                  <a:gd name="connsiteX5" fmla="*/ 117778 w 321405"/>
                  <a:gd name="connsiteY5" fmla="*/ 81213 h 321405"/>
                  <a:gd name="connsiteX6" fmla="*/ 122415 w 321405"/>
                  <a:gd name="connsiteY6" fmla="*/ 140256 h 321405"/>
                  <a:gd name="connsiteX7" fmla="*/ 12056 w 321405"/>
                  <a:gd name="connsiteY7" fmla="*/ 250615 h 321405"/>
                  <a:gd name="connsiteX8" fmla="*/ 0 w 321405"/>
                  <a:gd name="connsiteY8" fmla="*/ 279982 h 321405"/>
                  <a:gd name="connsiteX9" fmla="*/ 12056 w 321405"/>
                  <a:gd name="connsiteY9" fmla="*/ 309349 h 321405"/>
                  <a:gd name="connsiteX10" fmla="*/ 41424 w 321405"/>
                  <a:gd name="connsiteY10" fmla="*/ 321405 h 321405"/>
                  <a:gd name="connsiteX11" fmla="*/ 70791 w 321405"/>
                  <a:gd name="connsiteY11" fmla="*/ 309349 h 321405"/>
                  <a:gd name="connsiteX12" fmla="*/ 181149 w 321405"/>
                  <a:gd name="connsiteY12" fmla="*/ 198991 h 321405"/>
                  <a:gd name="connsiteX13" fmla="*/ 240193 w 321405"/>
                  <a:gd name="connsiteY13" fmla="*/ 203627 h 321405"/>
                  <a:gd name="connsiteX14" fmla="*/ 292126 w 321405"/>
                  <a:gd name="connsiteY14" fmla="*/ 174879 h 321405"/>
                  <a:gd name="connsiteX15" fmla="*/ 319639 w 321405"/>
                  <a:gd name="connsiteY15" fmla="*/ 122327 h 321405"/>
                  <a:gd name="connsiteX16" fmla="*/ 313456 w 321405"/>
                  <a:gd name="connsiteY16" fmla="*/ 63283 h 321405"/>
                  <a:gd name="connsiteX17" fmla="*/ 263686 w 321405"/>
                  <a:gd name="connsiteY17" fmla="*/ 113671 h 321405"/>
                  <a:gd name="connsiteX18" fmla="*/ 56262 w 321405"/>
                  <a:gd name="connsiteY18" fmla="*/ 295129 h 321405"/>
                  <a:gd name="connsiteX19" fmla="*/ 45751 w 321405"/>
                  <a:gd name="connsiteY19" fmla="*/ 300694 h 321405"/>
                  <a:gd name="connsiteX20" fmla="*/ 33695 w 321405"/>
                  <a:gd name="connsiteY20" fmla="*/ 299457 h 321405"/>
                  <a:gd name="connsiteX21" fmla="*/ 24422 w 321405"/>
                  <a:gd name="connsiteY21" fmla="*/ 291729 h 321405"/>
                  <a:gd name="connsiteX22" fmla="*/ 21021 w 321405"/>
                  <a:gd name="connsiteY22" fmla="*/ 280291 h 321405"/>
                  <a:gd name="connsiteX23" fmla="*/ 24422 w 321405"/>
                  <a:gd name="connsiteY23" fmla="*/ 268853 h 321405"/>
                  <a:gd name="connsiteX24" fmla="*/ 33695 w 321405"/>
                  <a:gd name="connsiteY24" fmla="*/ 261125 h 321405"/>
                  <a:gd name="connsiteX25" fmla="*/ 45751 w 321405"/>
                  <a:gd name="connsiteY25" fmla="*/ 259889 h 321405"/>
                  <a:gd name="connsiteX26" fmla="*/ 56262 w 321405"/>
                  <a:gd name="connsiteY26" fmla="*/ 265453 h 321405"/>
                  <a:gd name="connsiteX27" fmla="*/ 62444 w 321405"/>
                  <a:gd name="connsiteY27" fmla="*/ 280291 h 321405"/>
                  <a:gd name="connsiteX28" fmla="*/ 56262 w 321405"/>
                  <a:gd name="connsiteY28" fmla="*/ 295129 h 321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321405" h="321405">
                    <a:moveTo>
                      <a:pt x="263686" y="113671"/>
                    </a:moveTo>
                    <a:lnTo>
                      <a:pt x="208043" y="58028"/>
                    </a:lnTo>
                    <a:lnTo>
                      <a:pt x="258122" y="7950"/>
                    </a:lnTo>
                    <a:cubicBezTo>
                      <a:pt x="239574" y="221"/>
                      <a:pt x="218863" y="-1943"/>
                      <a:pt x="199079" y="1767"/>
                    </a:cubicBezTo>
                    <a:cubicBezTo>
                      <a:pt x="179294" y="5477"/>
                      <a:pt x="161056" y="15060"/>
                      <a:pt x="146527" y="29279"/>
                    </a:cubicBezTo>
                    <a:cubicBezTo>
                      <a:pt x="131998" y="43499"/>
                      <a:pt x="122105" y="61429"/>
                      <a:pt x="117778" y="81213"/>
                    </a:cubicBezTo>
                    <a:cubicBezTo>
                      <a:pt x="113451" y="100997"/>
                      <a:pt x="114996" y="121399"/>
                      <a:pt x="122415" y="140256"/>
                    </a:cubicBezTo>
                    <a:lnTo>
                      <a:pt x="12056" y="250615"/>
                    </a:lnTo>
                    <a:cubicBezTo>
                      <a:pt x="4328" y="258343"/>
                      <a:pt x="0" y="269163"/>
                      <a:pt x="0" y="279982"/>
                    </a:cubicBezTo>
                    <a:cubicBezTo>
                      <a:pt x="0" y="291111"/>
                      <a:pt x="4328" y="301621"/>
                      <a:pt x="12056" y="309349"/>
                    </a:cubicBezTo>
                    <a:cubicBezTo>
                      <a:pt x="19785" y="317077"/>
                      <a:pt x="30604" y="321405"/>
                      <a:pt x="41424" y="321405"/>
                    </a:cubicBezTo>
                    <a:cubicBezTo>
                      <a:pt x="52552" y="321405"/>
                      <a:pt x="63063" y="317077"/>
                      <a:pt x="70791" y="309349"/>
                    </a:cubicBezTo>
                    <a:lnTo>
                      <a:pt x="181149" y="198991"/>
                    </a:lnTo>
                    <a:cubicBezTo>
                      <a:pt x="200006" y="206410"/>
                      <a:pt x="220408" y="207955"/>
                      <a:pt x="240193" y="203627"/>
                    </a:cubicBezTo>
                    <a:cubicBezTo>
                      <a:pt x="259977" y="199300"/>
                      <a:pt x="277906" y="189408"/>
                      <a:pt x="292126" y="174879"/>
                    </a:cubicBezTo>
                    <a:cubicBezTo>
                      <a:pt x="306346" y="160350"/>
                      <a:pt x="315620" y="142111"/>
                      <a:pt x="319639" y="122327"/>
                    </a:cubicBezTo>
                    <a:cubicBezTo>
                      <a:pt x="323348" y="102543"/>
                      <a:pt x="321184" y="82140"/>
                      <a:pt x="313456" y="63283"/>
                    </a:cubicBezTo>
                    <a:lnTo>
                      <a:pt x="263686" y="113671"/>
                    </a:lnTo>
                    <a:close/>
                    <a:moveTo>
                      <a:pt x="56262" y="295129"/>
                    </a:moveTo>
                    <a:cubicBezTo>
                      <a:pt x="53479" y="297911"/>
                      <a:pt x="49770" y="300075"/>
                      <a:pt x="45751" y="300694"/>
                    </a:cubicBezTo>
                    <a:cubicBezTo>
                      <a:pt x="41732" y="301312"/>
                      <a:pt x="37405" y="301003"/>
                      <a:pt x="33695" y="299457"/>
                    </a:cubicBezTo>
                    <a:cubicBezTo>
                      <a:pt x="29986" y="297911"/>
                      <a:pt x="26585" y="295129"/>
                      <a:pt x="24422" y="291729"/>
                    </a:cubicBezTo>
                    <a:cubicBezTo>
                      <a:pt x="22258" y="288328"/>
                      <a:pt x="21021" y="284310"/>
                      <a:pt x="21021" y="280291"/>
                    </a:cubicBezTo>
                    <a:cubicBezTo>
                      <a:pt x="21021" y="276272"/>
                      <a:pt x="22258" y="272254"/>
                      <a:pt x="24422" y="268853"/>
                    </a:cubicBezTo>
                    <a:cubicBezTo>
                      <a:pt x="26585" y="265453"/>
                      <a:pt x="29986" y="262671"/>
                      <a:pt x="33695" y="261125"/>
                    </a:cubicBezTo>
                    <a:cubicBezTo>
                      <a:pt x="37405" y="259580"/>
                      <a:pt x="41732" y="259270"/>
                      <a:pt x="45751" y="259889"/>
                    </a:cubicBezTo>
                    <a:cubicBezTo>
                      <a:pt x="49770" y="260816"/>
                      <a:pt x="53479" y="262671"/>
                      <a:pt x="56262" y="265453"/>
                    </a:cubicBezTo>
                    <a:cubicBezTo>
                      <a:pt x="60280" y="269472"/>
                      <a:pt x="62444" y="274727"/>
                      <a:pt x="62444" y="280291"/>
                    </a:cubicBezTo>
                    <a:cubicBezTo>
                      <a:pt x="62444" y="285855"/>
                      <a:pt x="60280" y="291111"/>
                      <a:pt x="56262" y="295129"/>
                    </a:cubicBezTo>
                    <a:close/>
                  </a:path>
                </a:pathLst>
              </a:custGeom>
              <a:solidFill>
                <a:schemeClr val="tx1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</p:grp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2AD46E47-3975-4C79-A245-85F039A4CC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1987" y="1734858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88" name="Rectangle 187">
            <a:extLst>
              <a:ext uri="{FF2B5EF4-FFF2-40B4-BE49-F238E27FC236}">
                <a16:creationId xmlns:a16="http://schemas.microsoft.com/office/drawing/2014/main" id="{90ED8A67-84C6-44DA-A053-8849DCA07C4A}"/>
              </a:ext>
            </a:extLst>
          </p:cNvPr>
          <p:cNvSpPr/>
          <p:nvPr/>
        </p:nvSpPr>
        <p:spPr>
          <a:xfrm>
            <a:off x="11032895" y="3066278"/>
            <a:ext cx="105820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Analyst</a:t>
            </a:r>
          </a:p>
        </p:txBody>
      </p: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FBEAA11C-EDE3-44D6-9BB0-6F3A91DD1269}"/>
              </a:ext>
            </a:extLst>
          </p:cNvPr>
          <p:cNvGrpSpPr/>
          <p:nvPr/>
        </p:nvGrpSpPr>
        <p:grpSpPr>
          <a:xfrm>
            <a:off x="11329216" y="2634242"/>
            <a:ext cx="537713" cy="401084"/>
            <a:chOff x="11151812" y="1747156"/>
            <a:chExt cx="537713" cy="401084"/>
          </a:xfrm>
        </p:grpSpPr>
        <p:sp>
          <p:nvSpPr>
            <p:cNvPr id="190" name="Freeform 485">
              <a:extLst>
                <a:ext uri="{FF2B5EF4-FFF2-40B4-BE49-F238E27FC236}">
                  <a16:creationId xmlns:a16="http://schemas.microsoft.com/office/drawing/2014/main" id="{B1CEFC2A-EA20-489C-BAFD-0DBE74481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322639" y="1821338"/>
              <a:ext cx="366886" cy="276999"/>
            </a:xfrm>
            <a:custGeom>
              <a:avLst/>
              <a:gdLst>
                <a:gd name="connsiteX0" fmla="*/ 1765758 w 7620000"/>
                <a:gd name="connsiteY0" fmla="*/ 3905250 h 5753101"/>
                <a:gd name="connsiteX1" fmla="*/ 2193023 w 7620000"/>
                <a:gd name="connsiteY1" fmla="*/ 4332515 h 5753101"/>
                <a:gd name="connsiteX2" fmla="*/ 2193022 w 7620000"/>
                <a:gd name="connsiteY2" fmla="*/ 5325836 h 5753101"/>
                <a:gd name="connsiteX3" fmla="*/ 1765757 w 7620000"/>
                <a:gd name="connsiteY3" fmla="*/ 5753101 h 5753101"/>
                <a:gd name="connsiteX4" fmla="*/ 1765758 w 7620000"/>
                <a:gd name="connsiteY4" fmla="*/ 5753100 h 5753101"/>
                <a:gd name="connsiteX5" fmla="*/ 1338493 w 7620000"/>
                <a:gd name="connsiteY5" fmla="*/ 5325835 h 5753101"/>
                <a:gd name="connsiteX6" fmla="*/ 1338493 w 7620000"/>
                <a:gd name="connsiteY6" fmla="*/ 4332515 h 5753101"/>
                <a:gd name="connsiteX7" fmla="*/ 1765758 w 7620000"/>
                <a:gd name="connsiteY7" fmla="*/ 3905250 h 5753101"/>
                <a:gd name="connsiteX8" fmla="*/ 4501698 w 7620000"/>
                <a:gd name="connsiteY8" fmla="*/ 2990850 h 5753101"/>
                <a:gd name="connsiteX9" fmla="*/ 4928963 w 7620000"/>
                <a:gd name="connsiteY9" fmla="*/ 3418115 h 5753101"/>
                <a:gd name="connsiteX10" fmla="*/ 4928962 w 7620000"/>
                <a:gd name="connsiteY10" fmla="*/ 5325836 h 5753101"/>
                <a:gd name="connsiteX11" fmla="*/ 4501697 w 7620000"/>
                <a:gd name="connsiteY11" fmla="*/ 5753101 h 5753101"/>
                <a:gd name="connsiteX12" fmla="*/ 4501698 w 7620000"/>
                <a:gd name="connsiteY12" fmla="*/ 5753100 h 5753101"/>
                <a:gd name="connsiteX13" fmla="*/ 4074433 w 7620000"/>
                <a:gd name="connsiteY13" fmla="*/ 5325835 h 5753101"/>
                <a:gd name="connsiteX14" fmla="*/ 4074433 w 7620000"/>
                <a:gd name="connsiteY14" fmla="*/ 3418115 h 5753101"/>
                <a:gd name="connsiteX15" fmla="*/ 4501698 w 7620000"/>
                <a:gd name="connsiteY15" fmla="*/ 2990850 h 5753101"/>
                <a:gd name="connsiteX16" fmla="*/ 3133728 w 7620000"/>
                <a:gd name="connsiteY16" fmla="*/ 2352675 h 5753101"/>
                <a:gd name="connsiteX17" fmla="*/ 3560993 w 7620000"/>
                <a:gd name="connsiteY17" fmla="*/ 2779940 h 5753101"/>
                <a:gd name="connsiteX18" fmla="*/ 3560992 w 7620000"/>
                <a:gd name="connsiteY18" fmla="*/ 5325836 h 5753101"/>
                <a:gd name="connsiteX19" fmla="*/ 3133727 w 7620000"/>
                <a:gd name="connsiteY19" fmla="*/ 5753101 h 5753101"/>
                <a:gd name="connsiteX20" fmla="*/ 3133728 w 7620000"/>
                <a:gd name="connsiteY20" fmla="*/ 5753100 h 5753101"/>
                <a:gd name="connsiteX21" fmla="*/ 2706463 w 7620000"/>
                <a:gd name="connsiteY21" fmla="*/ 5325835 h 5753101"/>
                <a:gd name="connsiteX22" fmla="*/ 2706463 w 7620000"/>
                <a:gd name="connsiteY22" fmla="*/ 2779940 h 5753101"/>
                <a:gd name="connsiteX23" fmla="*/ 3133728 w 7620000"/>
                <a:gd name="connsiteY23" fmla="*/ 2352675 h 5753101"/>
                <a:gd name="connsiteX24" fmla="*/ 5846990 w 7620000"/>
                <a:gd name="connsiteY24" fmla="*/ 1247321 h 5753101"/>
                <a:gd name="connsiteX25" fmla="*/ 6274255 w 7620000"/>
                <a:gd name="connsiteY25" fmla="*/ 1674586 h 5753101"/>
                <a:gd name="connsiteX26" fmla="*/ 6274254 w 7620000"/>
                <a:gd name="connsiteY26" fmla="*/ 5325836 h 5753101"/>
                <a:gd name="connsiteX27" fmla="*/ 5846989 w 7620000"/>
                <a:gd name="connsiteY27" fmla="*/ 5753101 h 5753101"/>
                <a:gd name="connsiteX28" fmla="*/ 5846990 w 7620000"/>
                <a:gd name="connsiteY28" fmla="*/ 5753100 h 5753101"/>
                <a:gd name="connsiteX29" fmla="*/ 5419725 w 7620000"/>
                <a:gd name="connsiteY29" fmla="*/ 5325835 h 5753101"/>
                <a:gd name="connsiteX30" fmla="*/ 5419725 w 7620000"/>
                <a:gd name="connsiteY30" fmla="*/ 1674586 h 5753101"/>
                <a:gd name="connsiteX31" fmla="*/ 5846990 w 7620000"/>
                <a:gd name="connsiteY31" fmla="*/ 1247321 h 5753101"/>
                <a:gd name="connsiteX32" fmla="*/ 946184 w 7620000"/>
                <a:gd name="connsiteY32" fmla="*/ 0 h 5753101"/>
                <a:gd name="connsiteX33" fmla="*/ 6673816 w 7620000"/>
                <a:gd name="connsiteY33" fmla="*/ 0 h 5753101"/>
                <a:gd name="connsiteX34" fmla="*/ 7620000 w 7620000"/>
                <a:gd name="connsiteY34" fmla="*/ 946185 h 5753101"/>
                <a:gd name="connsiteX35" fmla="*/ 7620000 w 7620000"/>
                <a:gd name="connsiteY35" fmla="*/ 3987766 h 5753101"/>
                <a:gd name="connsiteX36" fmla="*/ 6673816 w 7620000"/>
                <a:gd name="connsiteY36" fmla="*/ 4933950 h 5753101"/>
                <a:gd name="connsiteX37" fmla="*/ 6572250 w 7620000"/>
                <a:gd name="connsiteY37" fmla="*/ 4933950 h 5753101"/>
                <a:gd name="connsiteX38" fmla="*/ 6572250 w 7620000"/>
                <a:gd name="connsiteY38" fmla="*/ 4613702 h 5753101"/>
                <a:gd name="connsiteX39" fmla="*/ 6711353 w 7620000"/>
                <a:gd name="connsiteY39" fmla="*/ 4613702 h 5753101"/>
                <a:gd name="connsiteX40" fmla="*/ 7324725 w 7620000"/>
                <a:gd name="connsiteY40" fmla="*/ 4000330 h 5753101"/>
                <a:gd name="connsiteX41" fmla="*/ 7324725 w 7620000"/>
                <a:gd name="connsiteY41" fmla="*/ 918172 h 5753101"/>
                <a:gd name="connsiteX42" fmla="*/ 6711353 w 7620000"/>
                <a:gd name="connsiteY42" fmla="*/ 304800 h 5753101"/>
                <a:gd name="connsiteX43" fmla="*/ 937223 w 7620000"/>
                <a:gd name="connsiteY43" fmla="*/ 304800 h 5753101"/>
                <a:gd name="connsiteX44" fmla="*/ 323850 w 7620000"/>
                <a:gd name="connsiteY44" fmla="*/ 918172 h 5753101"/>
                <a:gd name="connsiteX45" fmla="*/ 323850 w 7620000"/>
                <a:gd name="connsiteY45" fmla="*/ 4000330 h 5753101"/>
                <a:gd name="connsiteX46" fmla="*/ 937223 w 7620000"/>
                <a:gd name="connsiteY46" fmla="*/ 4613702 h 5753101"/>
                <a:gd name="connsiteX47" fmla="*/ 1076325 w 7620000"/>
                <a:gd name="connsiteY47" fmla="*/ 4613702 h 5753101"/>
                <a:gd name="connsiteX48" fmla="*/ 1076325 w 7620000"/>
                <a:gd name="connsiteY48" fmla="*/ 4933950 h 5753101"/>
                <a:gd name="connsiteX49" fmla="*/ 946184 w 7620000"/>
                <a:gd name="connsiteY49" fmla="*/ 4933950 h 5753101"/>
                <a:gd name="connsiteX50" fmla="*/ 0 w 7620000"/>
                <a:gd name="connsiteY50" fmla="*/ 3987766 h 5753101"/>
                <a:gd name="connsiteX51" fmla="*/ 0 w 7620000"/>
                <a:gd name="connsiteY51" fmla="*/ 946185 h 5753101"/>
                <a:gd name="connsiteX52" fmla="*/ 946184 w 7620000"/>
                <a:gd name="connsiteY52" fmla="*/ 0 h 5753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7620000" h="5753101">
                  <a:moveTo>
                    <a:pt x="1765758" y="3905250"/>
                  </a:moveTo>
                  <a:cubicBezTo>
                    <a:pt x="2001730" y="3905250"/>
                    <a:pt x="2193023" y="4096543"/>
                    <a:pt x="2193023" y="4332515"/>
                  </a:cubicBezTo>
                  <a:cubicBezTo>
                    <a:pt x="2193023" y="4663622"/>
                    <a:pt x="2193022" y="4994729"/>
                    <a:pt x="2193022" y="5325836"/>
                  </a:cubicBezTo>
                  <a:cubicBezTo>
                    <a:pt x="2193022" y="5561808"/>
                    <a:pt x="2001729" y="5753101"/>
                    <a:pt x="1765757" y="5753101"/>
                  </a:cubicBezTo>
                  <a:lnTo>
                    <a:pt x="1765758" y="5753100"/>
                  </a:lnTo>
                  <a:cubicBezTo>
                    <a:pt x="1529786" y="5753100"/>
                    <a:pt x="1338493" y="5561807"/>
                    <a:pt x="1338493" y="5325835"/>
                  </a:cubicBezTo>
                  <a:lnTo>
                    <a:pt x="1338493" y="4332515"/>
                  </a:lnTo>
                  <a:cubicBezTo>
                    <a:pt x="1338493" y="4096543"/>
                    <a:pt x="1529786" y="3905250"/>
                    <a:pt x="1765758" y="3905250"/>
                  </a:cubicBezTo>
                  <a:close/>
                  <a:moveTo>
                    <a:pt x="4501698" y="2990850"/>
                  </a:moveTo>
                  <a:cubicBezTo>
                    <a:pt x="4737670" y="2990850"/>
                    <a:pt x="4928963" y="3182143"/>
                    <a:pt x="4928963" y="3418115"/>
                  </a:cubicBezTo>
                  <a:cubicBezTo>
                    <a:pt x="4928963" y="4054022"/>
                    <a:pt x="4928962" y="4689929"/>
                    <a:pt x="4928962" y="5325836"/>
                  </a:cubicBezTo>
                  <a:cubicBezTo>
                    <a:pt x="4928962" y="5561808"/>
                    <a:pt x="4737669" y="5753101"/>
                    <a:pt x="4501697" y="5753101"/>
                  </a:cubicBezTo>
                  <a:lnTo>
                    <a:pt x="4501698" y="5753100"/>
                  </a:lnTo>
                  <a:cubicBezTo>
                    <a:pt x="4265726" y="5753100"/>
                    <a:pt x="4074433" y="5561807"/>
                    <a:pt x="4074433" y="5325835"/>
                  </a:cubicBezTo>
                  <a:lnTo>
                    <a:pt x="4074433" y="3418115"/>
                  </a:lnTo>
                  <a:cubicBezTo>
                    <a:pt x="4074433" y="3182143"/>
                    <a:pt x="4265726" y="2990850"/>
                    <a:pt x="4501698" y="2990850"/>
                  </a:cubicBezTo>
                  <a:close/>
                  <a:moveTo>
                    <a:pt x="3133728" y="2352675"/>
                  </a:moveTo>
                  <a:cubicBezTo>
                    <a:pt x="3369700" y="2352675"/>
                    <a:pt x="3560993" y="2543968"/>
                    <a:pt x="3560993" y="2779940"/>
                  </a:cubicBezTo>
                  <a:cubicBezTo>
                    <a:pt x="3560993" y="3628572"/>
                    <a:pt x="3560992" y="4477204"/>
                    <a:pt x="3560992" y="5325836"/>
                  </a:cubicBezTo>
                  <a:cubicBezTo>
                    <a:pt x="3560992" y="5561808"/>
                    <a:pt x="3369699" y="5753101"/>
                    <a:pt x="3133727" y="5753101"/>
                  </a:cubicBezTo>
                  <a:lnTo>
                    <a:pt x="3133728" y="5753100"/>
                  </a:lnTo>
                  <a:cubicBezTo>
                    <a:pt x="2897756" y="5753100"/>
                    <a:pt x="2706463" y="5561807"/>
                    <a:pt x="2706463" y="5325835"/>
                  </a:cubicBezTo>
                  <a:lnTo>
                    <a:pt x="2706463" y="2779940"/>
                  </a:lnTo>
                  <a:cubicBezTo>
                    <a:pt x="2706463" y="2543968"/>
                    <a:pt x="2897756" y="2352675"/>
                    <a:pt x="3133728" y="2352675"/>
                  </a:cubicBezTo>
                  <a:close/>
                  <a:moveTo>
                    <a:pt x="5846990" y="1247321"/>
                  </a:moveTo>
                  <a:cubicBezTo>
                    <a:pt x="6082962" y="1247321"/>
                    <a:pt x="6274255" y="1438614"/>
                    <a:pt x="6274255" y="1674586"/>
                  </a:cubicBezTo>
                  <a:cubicBezTo>
                    <a:pt x="6274255" y="2891669"/>
                    <a:pt x="6274254" y="4108753"/>
                    <a:pt x="6274254" y="5325836"/>
                  </a:cubicBezTo>
                  <a:cubicBezTo>
                    <a:pt x="6274254" y="5561808"/>
                    <a:pt x="6082961" y="5753101"/>
                    <a:pt x="5846989" y="5753101"/>
                  </a:cubicBezTo>
                  <a:lnTo>
                    <a:pt x="5846990" y="5753100"/>
                  </a:lnTo>
                  <a:cubicBezTo>
                    <a:pt x="5611018" y="5753100"/>
                    <a:pt x="5419725" y="5561807"/>
                    <a:pt x="5419725" y="5325835"/>
                  </a:cubicBezTo>
                  <a:lnTo>
                    <a:pt x="5419725" y="1674586"/>
                  </a:lnTo>
                  <a:cubicBezTo>
                    <a:pt x="5419725" y="1438614"/>
                    <a:pt x="5611018" y="1247321"/>
                    <a:pt x="5846990" y="1247321"/>
                  </a:cubicBezTo>
                  <a:close/>
                  <a:moveTo>
                    <a:pt x="946184" y="0"/>
                  </a:moveTo>
                  <a:lnTo>
                    <a:pt x="6673816" y="0"/>
                  </a:lnTo>
                  <a:cubicBezTo>
                    <a:pt x="7196379" y="0"/>
                    <a:pt x="7620000" y="423621"/>
                    <a:pt x="7620000" y="946185"/>
                  </a:cubicBezTo>
                  <a:lnTo>
                    <a:pt x="7620000" y="3987766"/>
                  </a:lnTo>
                  <a:cubicBezTo>
                    <a:pt x="7620000" y="4510329"/>
                    <a:pt x="7196379" y="4933950"/>
                    <a:pt x="6673816" y="4933950"/>
                  </a:cubicBezTo>
                  <a:lnTo>
                    <a:pt x="6572250" y="4933950"/>
                  </a:lnTo>
                  <a:lnTo>
                    <a:pt x="6572250" y="4613702"/>
                  </a:lnTo>
                  <a:lnTo>
                    <a:pt x="6711353" y="4613702"/>
                  </a:lnTo>
                  <a:cubicBezTo>
                    <a:pt x="7050109" y="4613702"/>
                    <a:pt x="7324725" y="4339086"/>
                    <a:pt x="7324725" y="4000330"/>
                  </a:cubicBezTo>
                  <a:lnTo>
                    <a:pt x="7324725" y="918172"/>
                  </a:lnTo>
                  <a:cubicBezTo>
                    <a:pt x="7324725" y="579416"/>
                    <a:pt x="7050109" y="304800"/>
                    <a:pt x="6711353" y="304800"/>
                  </a:cubicBezTo>
                  <a:lnTo>
                    <a:pt x="937223" y="304800"/>
                  </a:lnTo>
                  <a:cubicBezTo>
                    <a:pt x="598466" y="304800"/>
                    <a:pt x="323850" y="579416"/>
                    <a:pt x="323850" y="918172"/>
                  </a:cubicBezTo>
                  <a:lnTo>
                    <a:pt x="323850" y="4000330"/>
                  </a:lnTo>
                  <a:cubicBezTo>
                    <a:pt x="323850" y="4339086"/>
                    <a:pt x="598466" y="4613702"/>
                    <a:pt x="937223" y="4613702"/>
                  </a:cubicBezTo>
                  <a:lnTo>
                    <a:pt x="1076325" y="4613702"/>
                  </a:lnTo>
                  <a:lnTo>
                    <a:pt x="1076325" y="4933950"/>
                  </a:lnTo>
                  <a:lnTo>
                    <a:pt x="946184" y="4933950"/>
                  </a:lnTo>
                  <a:cubicBezTo>
                    <a:pt x="423621" y="4933950"/>
                    <a:pt x="0" y="4510329"/>
                    <a:pt x="0" y="3987766"/>
                  </a:cubicBezTo>
                  <a:lnTo>
                    <a:pt x="0" y="946185"/>
                  </a:lnTo>
                  <a:cubicBezTo>
                    <a:pt x="0" y="423621"/>
                    <a:pt x="423621" y="0"/>
                    <a:pt x="946184" y="0"/>
                  </a:cubicBezTo>
                  <a:close/>
                </a:path>
              </a:pathLst>
            </a:custGeom>
            <a:solidFill>
              <a:srgbClr val="0070C0"/>
            </a:solidFill>
            <a:ln w="342900" cap="sq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050" b="1" dirty="0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6AC37389-89E3-46EB-9DED-BB0E14C27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51812" y="1747156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DD17C12-F34C-4944-94C2-7B629ECF66F3}"/>
              </a:ext>
            </a:extLst>
          </p:cNvPr>
          <p:cNvSpPr/>
          <p:nvPr/>
        </p:nvSpPr>
        <p:spPr>
          <a:xfrm>
            <a:off x="10885937" y="1933079"/>
            <a:ext cx="14150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Base level consumers</a:t>
            </a:r>
          </a:p>
        </p:txBody>
      </p:sp>
      <p:pic>
        <p:nvPicPr>
          <p:cNvPr id="193" name="Picture 192">
            <a:extLst>
              <a:ext uri="{FF2B5EF4-FFF2-40B4-BE49-F238E27FC236}">
                <a16:creationId xmlns:a16="http://schemas.microsoft.com/office/drawing/2014/main" id="{23EC5ACA-AA07-4EB6-81E9-1AE10DA72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4104" y="1392016"/>
            <a:ext cx="358443" cy="412942"/>
          </a:xfrm>
          <a:prstGeom prst="rect">
            <a:avLst/>
          </a:prstGeom>
        </p:spPr>
      </p:pic>
      <p:sp>
        <p:nvSpPr>
          <p:cNvPr id="195" name="Freeform: Shape 194">
            <a:extLst>
              <a:ext uri="{FF2B5EF4-FFF2-40B4-BE49-F238E27FC236}">
                <a16:creationId xmlns:a16="http://schemas.microsoft.com/office/drawing/2014/main" id="{515647EA-46AB-42F9-9CB0-4A01F6E659BC}"/>
              </a:ext>
            </a:extLst>
          </p:cNvPr>
          <p:cNvSpPr>
            <a:spLocks/>
          </p:cNvSpPr>
          <p:nvPr/>
        </p:nvSpPr>
        <p:spPr bwMode="auto">
          <a:xfrm>
            <a:off x="11294022" y="1501043"/>
            <a:ext cx="320867" cy="401084"/>
          </a:xfrm>
          <a:custGeom>
            <a:avLst/>
            <a:gdLst>
              <a:gd name="connsiteX0" fmla="*/ 123825 w 247650"/>
              <a:gd name="connsiteY0" fmla="*/ 169862 h 309562"/>
              <a:gd name="connsiteX1" fmla="*/ 247650 w 247650"/>
              <a:gd name="connsiteY1" fmla="*/ 293919 h 309562"/>
              <a:gd name="connsiteX2" fmla="*/ 247650 w 247650"/>
              <a:gd name="connsiteY2" fmla="*/ 309562 h 309562"/>
              <a:gd name="connsiteX3" fmla="*/ 0 w 247650"/>
              <a:gd name="connsiteY3" fmla="*/ 309562 h 309562"/>
              <a:gd name="connsiteX4" fmla="*/ 0 w 247650"/>
              <a:gd name="connsiteY4" fmla="*/ 293919 h 309562"/>
              <a:gd name="connsiteX5" fmla="*/ 123825 w 247650"/>
              <a:gd name="connsiteY5" fmla="*/ 169862 h 309562"/>
              <a:gd name="connsiteX6" fmla="*/ 123825 w 247650"/>
              <a:gd name="connsiteY6" fmla="*/ 0 h 309562"/>
              <a:gd name="connsiteX7" fmla="*/ 193675 w 247650"/>
              <a:gd name="connsiteY7" fmla="*/ 69850 h 309562"/>
              <a:gd name="connsiteX8" fmla="*/ 123825 w 247650"/>
              <a:gd name="connsiteY8" fmla="*/ 139700 h 309562"/>
              <a:gd name="connsiteX9" fmla="*/ 53975 w 247650"/>
              <a:gd name="connsiteY9" fmla="*/ 69850 h 309562"/>
              <a:gd name="connsiteX10" fmla="*/ 123825 w 247650"/>
              <a:gd name="connsiteY10" fmla="*/ 0 h 30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7650" h="309562">
                <a:moveTo>
                  <a:pt x="123825" y="169862"/>
                </a:moveTo>
                <a:cubicBezTo>
                  <a:pt x="192455" y="169862"/>
                  <a:pt x="247650" y="225524"/>
                  <a:pt x="247650" y="293919"/>
                </a:cubicBezTo>
                <a:cubicBezTo>
                  <a:pt x="247650" y="309562"/>
                  <a:pt x="247650" y="309562"/>
                  <a:pt x="247650" y="309562"/>
                </a:cubicBezTo>
                <a:cubicBezTo>
                  <a:pt x="0" y="309562"/>
                  <a:pt x="0" y="309562"/>
                  <a:pt x="0" y="309562"/>
                </a:cubicBezTo>
                <a:cubicBezTo>
                  <a:pt x="0" y="293919"/>
                  <a:pt x="0" y="293919"/>
                  <a:pt x="0" y="293919"/>
                </a:cubicBezTo>
                <a:cubicBezTo>
                  <a:pt x="0" y="225524"/>
                  <a:pt x="55558" y="169862"/>
                  <a:pt x="123825" y="169862"/>
                </a:cubicBezTo>
                <a:close/>
                <a:moveTo>
                  <a:pt x="123825" y="0"/>
                </a:moveTo>
                <a:cubicBezTo>
                  <a:pt x="162402" y="0"/>
                  <a:pt x="193675" y="31273"/>
                  <a:pt x="193675" y="69850"/>
                </a:cubicBezTo>
                <a:cubicBezTo>
                  <a:pt x="193675" y="108427"/>
                  <a:pt x="162402" y="139700"/>
                  <a:pt x="123825" y="139700"/>
                </a:cubicBezTo>
                <a:cubicBezTo>
                  <a:pt x="85248" y="139700"/>
                  <a:pt x="53975" y="108427"/>
                  <a:pt x="53975" y="69850"/>
                </a:cubicBezTo>
                <a:cubicBezTo>
                  <a:pt x="53975" y="31273"/>
                  <a:pt x="85248" y="0"/>
                  <a:pt x="123825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050" b="1"/>
          </a:p>
        </p:txBody>
      </p:sp>
      <p:grpSp>
        <p:nvGrpSpPr>
          <p:cNvPr id="267" name="Group 266">
            <a:extLst>
              <a:ext uri="{FF2B5EF4-FFF2-40B4-BE49-F238E27FC236}">
                <a16:creationId xmlns:a16="http://schemas.microsoft.com/office/drawing/2014/main" id="{971817BB-7F51-4F1F-8C4C-E9DA5393A1AC}"/>
              </a:ext>
            </a:extLst>
          </p:cNvPr>
          <p:cNvGrpSpPr/>
          <p:nvPr/>
        </p:nvGrpSpPr>
        <p:grpSpPr>
          <a:xfrm>
            <a:off x="3767283" y="3614685"/>
            <a:ext cx="1489229" cy="559498"/>
            <a:chOff x="6238875" y="1441527"/>
            <a:chExt cx="1205176" cy="781424"/>
          </a:xfrm>
        </p:grpSpPr>
        <p:sp>
          <p:nvSpPr>
            <p:cNvPr id="268" name="Rectangle: Rounded Corners 267">
              <a:extLst>
                <a:ext uri="{FF2B5EF4-FFF2-40B4-BE49-F238E27FC236}">
                  <a16:creationId xmlns:a16="http://schemas.microsoft.com/office/drawing/2014/main" id="{C6D3FB1B-D8D7-4F88-B82C-A5C9794D4647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bg1">
                      <a:lumMod val="65000"/>
                    </a:schemeClr>
                  </a:solidFill>
                </a:rPr>
                <a:t>LAB</a:t>
              </a:r>
              <a:endParaRPr lang="en-DK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269" name="Flowchart: Manual Operation 268">
              <a:extLst>
                <a:ext uri="{FF2B5EF4-FFF2-40B4-BE49-F238E27FC236}">
                  <a16:creationId xmlns:a16="http://schemas.microsoft.com/office/drawing/2014/main" id="{D2F8DC79-D969-404A-B7E3-9DE0A05EB40C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270" name="AutoShape 34">
            <a:extLst>
              <a:ext uri="{FF2B5EF4-FFF2-40B4-BE49-F238E27FC236}">
                <a16:creationId xmlns:a16="http://schemas.microsoft.com/office/drawing/2014/main" id="{FCA98B80-D4F6-4D8B-8DD2-11BFEA06A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1412" y="4113701"/>
            <a:ext cx="176763" cy="202011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6999CBA0-E9DC-4429-BFC6-A4BB8F91CA66}"/>
              </a:ext>
            </a:extLst>
          </p:cNvPr>
          <p:cNvGrpSpPr/>
          <p:nvPr/>
        </p:nvGrpSpPr>
        <p:grpSpPr>
          <a:xfrm>
            <a:off x="3850192" y="2667849"/>
            <a:ext cx="1482784" cy="857227"/>
            <a:chOff x="6238875" y="1441527"/>
            <a:chExt cx="1205176" cy="809659"/>
          </a:xfrm>
          <a:solidFill>
            <a:schemeClr val="bg1">
              <a:lumMod val="75000"/>
            </a:schemeClr>
          </a:solidFill>
        </p:grpSpPr>
        <p:sp>
          <p:nvSpPr>
            <p:cNvPr id="272" name="Rectangle: Rounded Corners 271">
              <a:extLst>
                <a:ext uri="{FF2B5EF4-FFF2-40B4-BE49-F238E27FC236}">
                  <a16:creationId xmlns:a16="http://schemas.microsoft.com/office/drawing/2014/main" id="{DDB9D5B8-1412-4AA2-BB04-ECFA6357BEFB}"/>
                </a:ext>
              </a:extLst>
            </p:cNvPr>
            <p:cNvSpPr/>
            <p:nvPr/>
          </p:nvSpPr>
          <p:spPr>
            <a:xfrm>
              <a:off x="6238875" y="1523660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700" dirty="0">
                <a:solidFill>
                  <a:schemeClr val="tx1"/>
                </a:solidFill>
              </a:endParaRPr>
            </a:p>
            <a:p>
              <a:r>
                <a:rPr lang="da-DK" sz="900" dirty="0">
                  <a:solidFill>
                    <a:schemeClr val="tx1"/>
                  </a:solidFill>
                </a:rPr>
                <a:t>VAULT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73" name="Flowchart: Manual Operation 272">
              <a:extLst>
                <a:ext uri="{FF2B5EF4-FFF2-40B4-BE49-F238E27FC236}">
                  <a16:creationId xmlns:a16="http://schemas.microsoft.com/office/drawing/2014/main" id="{7BD5276F-9498-4710-950A-EF5D5FA954CB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grpSp>
        <p:nvGrpSpPr>
          <p:cNvPr id="274" name="Group 273">
            <a:extLst>
              <a:ext uri="{FF2B5EF4-FFF2-40B4-BE49-F238E27FC236}">
                <a16:creationId xmlns:a16="http://schemas.microsoft.com/office/drawing/2014/main" id="{7ACAE808-AFD4-44ED-BA53-F9E286A86D55}"/>
              </a:ext>
            </a:extLst>
          </p:cNvPr>
          <p:cNvGrpSpPr/>
          <p:nvPr/>
        </p:nvGrpSpPr>
        <p:grpSpPr>
          <a:xfrm>
            <a:off x="3758752" y="2529921"/>
            <a:ext cx="1482784" cy="853957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275" name="Rectangle: Rounded Corners 274">
              <a:extLst>
                <a:ext uri="{FF2B5EF4-FFF2-40B4-BE49-F238E27FC236}">
                  <a16:creationId xmlns:a16="http://schemas.microsoft.com/office/drawing/2014/main" id="{A47A09EE-5CA2-4C79-B83E-3452D4A49F54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TRUSTED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(EDW)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76" name="Flowchart: Manual Operation 275">
              <a:extLst>
                <a:ext uri="{FF2B5EF4-FFF2-40B4-BE49-F238E27FC236}">
                  <a16:creationId xmlns:a16="http://schemas.microsoft.com/office/drawing/2014/main" id="{357D9999-E558-4114-BE4A-0F2DEBEA7657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315" name="AutoShape 34">
            <a:extLst>
              <a:ext uri="{FF2B5EF4-FFF2-40B4-BE49-F238E27FC236}">
                <a16:creationId xmlns:a16="http://schemas.microsoft.com/office/drawing/2014/main" id="{370ADC46-2A1A-45F6-95B3-590F3EAAF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467" y="3291979"/>
            <a:ext cx="188912" cy="103164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322" name="Group 321">
            <a:extLst>
              <a:ext uri="{FF2B5EF4-FFF2-40B4-BE49-F238E27FC236}">
                <a16:creationId xmlns:a16="http://schemas.microsoft.com/office/drawing/2014/main" id="{9B9DED3D-6B1D-44D8-9F44-1BCB78D10864}"/>
              </a:ext>
            </a:extLst>
          </p:cNvPr>
          <p:cNvGrpSpPr/>
          <p:nvPr/>
        </p:nvGrpSpPr>
        <p:grpSpPr>
          <a:xfrm>
            <a:off x="3758752" y="1663534"/>
            <a:ext cx="1482784" cy="754884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323" name="Rectangle: Rounded Corners 322">
              <a:extLst>
                <a:ext uri="{FF2B5EF4-FFF2-40B4-BE49-F238E27FC236}">
                  <a16:creationId xmlns:a16="http://schemas.microsoft.com/office/drawing/2014/main" id="{759226D6-0FD3-42A1-AB9F-E36E51FE52B1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REFINED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(DM’s)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324" name="Flowchart: Manual Operation 323">
              <a:extLst>
                <a:ext uri="{FF2B5EF4-FFF2-40B4-BE49-F238E27FC236}">
                  <a16:creationId xmlns:a16="http://schemas.microsoft.com/office/drawing/2014/main" id="{08EB9575-74C1-400C-9631-B798EFB290B3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328" name="AutoShape 34">
            <a:extLst>
              <a:ext uri="{FF2B5EF4-FFF2-40B4-BE49-F238E27FC236}">
                <a16:creationId xmlns:a16="http://schemas.microsoft.com/office/drawing/2014/main" id="{4B06EC3F-CDCC-43E1-B44B-7A1D915F9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3030" y="2334233"/>
            <a:ext cx="176763" cy="251369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329" name="Group 328">
            <a:extLst>
              <a:ext uri="{FF2B5EF4-FFF2-40B4-BE49-F238E27FC236}">
                <a16:creationId xmlns:a16="http://schemas.microsoft.com/office/drawing/2014/main" id="{EAC32D51-84D7-4170-9EAB-1387ACE92BCE}"/>
              </a:ext>
            </a:extLst>
          </p:cNvPr>
          <p:cNvGrpSpPr/>
          <p:nvPr/>
        </p:nvGrpSpPr>
        <p:grpSpPr>
          <a:xfrm>
            <a:off x="3863223" y="4398268"/>
            <a:ext cx="1482784" cy="1005934"/>
            <a:chOff x="6238875" y="1441527"/>
            <a:chExt cx="1205176" cy="809659"/>
          </a:xfrm>
          <a:solidFill>
            <a:schemeClr val="bg1">
              <a:lumMod val="75000"/>
            </a:schemeClr>
          </a:solidFill>
        </p:grpSpPr>
        <p:sp>
          <p:nvSpPr>
            <p:cNvPr id="330" name="Rectangle: Rounded Corners 329">
              <a:extLst>
                <a:ext uri="{FF2B5EF4-FFF2-40B4-BE49-F238E27FC236}">
                  <a16:creationId xmlns:a16="http://schemas.microsoft.com/office/drawing/2014/main" id="{BCBF212B-8F2D-44A8-809A-3B76BA8C4F48}"/>
                </a:ext>
              </a:extLst>
            </p:cNvPr>
            <p:cNvSpPr/>
            <p:nvPr/>
          </p:nvSpPr>
          <p:spPr>
            <a:xfrm>
              <a:off x="6238875" y="1523660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700" dirty="0">
                <a:solidFill>
                  <a:schemeClr val="tx1"/>
                </a:solidFill>
              </a:endParaRPr>
            </a:p>
            <a:p>
              <a:r>
                <a:rPr lang="da-DK" sz="900" dirty="0">
                  <a:solidFill>
                    <a:schemeClr val="tx1"/>
                  </a:solidFill>
                </a:rPr>
                <a:t>VAULT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331" name="Flowchart: Manual Operation 330">
              <a:extLst>
                <a:ext uri="{FF2B5EF4-FFF2-40B4-BE49-F238E27FC236}">
                  <a16:creationId xmlns:a16="http://schemas.microsoft.com/office/drawing/2014/main" id="{32C7F85E-B56C-4D00-B32E-EF302C711DD0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grpSp>
        <p:nvGrpSpPr>
          <p:cNvPr id="332" name="Group 331">
            <a:extLst>
              <a:ext uri="{FF2B5EF4-FFF2-40B4-BE49-F238E27FC236}">
                <a16:creationId xmlns:a16="http://schemas.microsoft.com/office/drawing/2014/main" id="{89D77A05-5219-4E1C-88BA-D99F5807C41E}"/>
              </a:ext>
            </a:extLst>
          </p:cNvPr>
          <p:cNvGrpSpPr/>
          <p:nvPr/>
        </p:nvGrpSpPr>
        <p:grpSpPr>
          <a:xfrm>
            <a:off x="3771783" y="4260860"/>
            <a:ext cx="1482784" cy="989591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333" name="Rectangle: Rounded Corners 332">
              <a:extLst>
                <a:ext uri="{FF2B5EF4-FFF2-40B4-BE49-F238E27FC236}">
                  <a16:creationId xmlns:a16="http://schemas.microsoft.com/office/drawing/2014/main" id="{8DA4EEAC-15D4-47D4-95C5-84867E2A88B6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334" name="Flowchart: Manual Operation 333">
              <a:extLst>
                <a:ext uri="{FF2B5EF4-FFF2-40B4-BE49-F238E27FC236}">
                  <a16:creationId xmlns:a16="http://schemas.microsoft.com/office/drawing/2014/main" id="{43BD5262-715C-4431-9B51-0C8C56BB0C72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345" name="AutoShape 34">
            <a:extLst>
              <a:ext uri="{FF2B5EF4-FFF2-40B4-BE49-F238E27FC236}">
                <a16:creationId xmlns:a16="http://schemas.microsoft.com/office/drawing/2014/main" id="{917B99DA-0B2F-4853-BCD6-389E4A1BE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1365" y="5191221"/>
            <a:ext cx="188912" cy="476769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346" name="Group 345">
            <a:extLst>
              <a:ext uri="{FF2B5EF4-FFF2-40B4-BE49-F238E27FC236}">
                <a16:creationId xmlns:a16="http://schemas.microsoft.com/office/drawing/2014/main" id="{FEF6F44B-FED0-427C-8DBE-862E73AD9073}"/>
              </a:ext>
            </a:extLst>
          </p:cNvPr>
          <p:cNvGrpSpPr/>
          <p:nvPr/>
        </p:nvGrpSpPr>
        <p:grpSpPr>
          <a:xfrm>
            <a:off x="3768137" y="5509444"/>
            <a:ext cx="1577870" cy="540000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347" name="Rectangle: Rounded Corners 346">
              <a:extLst>
                <a:ext uri="{FF2B5EF4-FFF2-40B4-BE49-F238E27FC236}">
                  <a16:creationId xmlns:a16="http://schemas.microsoft.com/office/drawing/2014/main" id="{EC905A09-5A0C-4160-A26D-96CF386E6948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LANDING</a:t>
              </a:r>
              <a:endParaRPr lang="en-DK" dirty="0">
                <a:solidFill>
                  <a:srgbClr val="0070C0"/>
                </a:solidFill>
              </a:endParaRPr>
            </a:p>
          </p:txBody>
        </p:sp>
        <p:sp>
          <p:nvSpPr>
            <p:cNvPr id="348" name="Flowchart: Manual Operation 347">
              <a:extLst>
                <a:ext uri="{FF2B5EF4-FFF2-40B4-BE49-F238E27FC236}">
                  <a16:creationId xmlns:a16="http://schemas.microsoft.com/office/drawing/2014/main" id="{A08E3B1C-AA5E-446D-8FC3-D56C0A77FC0C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227" name="AutoShape 34">
            <a:extLst>
              <a:ext uri="{FF2B5EF4-FFF2-40B4-BE49-F238E27FC236}">
                <a16:creationId xmlns:a16="http://schemas.microsoft.com/office/drawing/2014/main" id="{71D3C7B0-E67D-43E3-9884-1B267D4F6DD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922280" y="4884913"/>
            <a:ext cx="206302" cy="1649522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34" name="Cloud 133">
            <a:extLst>
              <a:ext uri="{FF2B5EF4-FFF2-40B4-BE49-F238E27FC236}">
                <a16:creationId xmlns:a16="http://schemas.microsoft.com/office/drawing/2014/main" id="{D8ED0158-C698-442E-99CF-0A3642C0FDC2}"/>
              </a:ext>
            </a:extLst>
          </p:cNvPr>
          <p:cNvSpPr/>
          <p:nvPr/>
        </p:nvSpPr>
        <p:spPr>
          <a:xfrm>
            <a:off x="3518656" y="6130165"/>
            <a:ext cx="408079" cy="262333"/>
          </a:xfrm>
          <a:prstGeom prst="cloud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 b="1" dirty="0">
                <a:solidFill>
                  <a:srgbClr val="0070C0"/>
                </a:solidFill>
              </a:rPr>
              <a:t>A</a:t>
            </a:r>
            <a:r>
              <a:rPr lang="en-DK" sz="800" b="1" dirty="0">
                <a:solidFill>
                  <a:srgbClr val="0070C0"/>
                </a:solidFill>
              </a:rPr>
              <a:t>z</a:t>
            </a:r>
            <a:r>
              <a:rPr lang="en-US" sz="800" b="1" dirty="0">
                <a:solidFill>
                  <a:srgbClr val="0070C0"/>
                </a:solidFill>
              </a:rPr>
              <a:t>u</a:t>
            </a:r>
            <a:r>
              <a:rPr lang="en-DK" sz="800" b="1" dirty="0">
                <a:solidFill>
                  <a:srgbClr val="0070C0"/>
                </a:solidFill>
              </a:rPr>
              <a:t>r</a:t>
            </a:r>
            <a:r>
              <a:rPr lang="en-US" sz="800" b="1" dirty="0">
                <a:solidFill>
                  <a:srgbClr val="0070C0"/>
                </a:solidFill>
              </a:rPr>
              <a:t>e</a:t>
            </a:r>
            <a:endParaRPr lang="en-DK" sz="800" b="1" dirty="0">
              <a:solidFill>
                <a:srgbClr val="0070C0"/>
              </a:solidFill>
            </a:endParaRPr>
          </a:p>
        </p:txBody>
      </p:sp>
      <p:pic>
        <p:nvPicPr>
          <p:cNvPr id="237" name="Picture 236">
            <a:extLst>
              <a:ext uri="{FF2B5EF4-FFF2-40B4-BE49-F238E27FC236}">
                <a16:creationId xmlns:a16="http://schemas.microsoft.com/office/drawing/2014/main" id="{514FD6ED-3C86-4C4A-87B1-848AF5B900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0132" y="1765055"/>
            <a:ext cx="339441" cy="324553"/>
          </a:xfrm>
          <a:prstGeom prst="rect">
            <a:avLst/>
          </a:prstGeom>
        </p:spPr>
      </p:pic>
      <p:pic>
        <p:nvPicPr>
          <p:cNvPr id="238" name="Picture 237">
            <a:extLst>
              <a:ext uri="{FF2B5EF4-FFF2-40B4-BE49-F238E27FC236}">
                <a16:creationId xmlns:a16="http://schemas.microsoft.com/office/drawing/2014/main" id="{A39174E3-C193-4418-A410-1BF25C5DF2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303" y="4390929"/>
            <a:ext cx="333486" cy="330508"/>
          </a:xfrm>
          <a:prstGeom prst="rect">
            <a:avLst/>
          </a:prstGeom>
        </p:spPr>
      </p:pic>
      <p:pic>
        <p:nvPicPr>
          <p:cNvPr id="239" name="Picture 238">
            <a:extLst>
              <a:ext uri="{FF2B5EF4-FFF2-40B4-BE49-F238E27FC236}">
                <a16:creationId xmlns:a16="http://schemas.microsoft.com/office/drawing/2014/main" id="{C4A784F1-49EE-4B7E-836F-15DC0F5865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961" y="2648396"/>
            <a:ext cx="339441" cy="327531"/>
          </a:xfrm>
          <a:prstGeom prst="rect">
            <a:avLst/>
          </a:prstGeom>
        </p:spPr>
      </p:pic>
      <p:pic>
        <p:nvPicPr>
          <p:cNvPr id="228" name="Picture 2" descr="Image result for Delta LAke logo">
            <a:extLst>
              <a:ext uri="{FF2B5EF4-FFF2-40B4-BE49-F238E27FC236}">
                <a16:creationId xmlns:a16="http://schemas.microsoft.com/office/drawing/2014/main" id="{85B6E4C4-79E6-4DD4-B183-4BE3FFD595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406" y="2099618"/>
            <a:ext cx="754681" cy="15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9" name="Picture 2" descr="Image result for Delta LAke logo">
            <a:extLst>
              <a:ext uri="{FF2B5EF4-FFF2-40B4-BE49-F238E27FC236}">
                <a16:creationId xmlns:a16="http://schemas.microsoft.com/office/drawing/2014/main" id="{C9D92725-E825-4DDC-A9BE-C6EA79B3EE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406" y="2988852"/>
            <a:ext cx="754681" cy="15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0" name="Picture 2" descr="Image result for Delta LAke logo">
            <a:extLst>
              <a:ext uri="{FF2B5EF4-FFF2-40B4-BE49-F238E27FC236}">
                <a16:creationId xmlns:a16="http://schemas.microsoft.com/office/drawing/2014/main" id="{C8572C2F-6B6F-4CE3-8CBB-C1424A3C88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406" y="4753843"/>
            <a:ext cx="754681" cy="15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1" name="Rectangle 230">
            <a:extLst>
              <a:ext uri="{FF2B5EF4-FFF2-40B4-BE49-F238E27FC236}">
                <a16:creationId xmlns:a16="http://schemas.microsoft.com/office/drawing/2014/main" id="{01E6E4CA-13DD-40A0-9D37-2212F5F51996}"/>
              </a:ext>
            </a:extLst>
          </p:cNvPr>
          <p:cNvSpPr/>
          <p:nvPr/>
        </p:nvSpPr>
        <p:spPr>
          <a:xfrm flipH="1">
            <a:off x="5449334" y="1219200"/>
            <a:ext cx="1297416" cy="5240608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95000"/>
                  <a:alpha val="5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5F921B88-8108-4DAC-9F4C-7DA6D32ECD0E}"/>
              </a:ext>
            </a:extLst>
          </p:cNvPr>
          <p:cNvSpPr/>
          <p:nvPr/>
        </p:nvSpPr>
        <p:spPr>
          <a:xfrm flipH="1">
            <a:off x="5449334" y="700068"/>
            <a:ext cx="1297416" cy="381323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95000"/>
                  <a:alpha val="6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43" name="Text Box 25">
            <a:extLst>
              <a:ext uri="{FF2B5EF4-FFF2-40B4-BE49-F238E27FC236}">
                <a16:creationId xmlns:a16="http://schemas.microsoft.com/office/drawing/2014/main" id="{420FD6B5-ED6E-4899-810E-CC7CB82CA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4978" y="804138"/>
            <a:ext cx="1700403" cy="259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1000"/>
              </a:spcAft>
              <a:buFont typeface="Wingdings" pitchFamily="2" charset="2"/>
              <a:buNone/>
            </a:pP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METADATA</a:t>
            </a:r>
            <a:endParaRPr lang="da-DK" sz="1800" dirty="0"/>
          </a:p>
        </p:txBody>
      </p:sp>
      <p:sp>
        <p:nvSpPr>
          <p:cNvPr id="244" name="Text Box 25">
            <a:extLst>
              <a:ext uri="{FF2B5EF4-FFF2-40B4-BE49-F238E27FC236}">
                <a16:creationId xmlns:a16="http://schemas.microsoft.com/office/drawing/2014/main" id="{BB66812D-9915-4E5E-B2C8-60CED8E98E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7369" y="791235"/>
            <a:ext cx="1569646" cy="259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1000"/>
              </a:spcAft>
              <a:buFont typeface="Wingdings" pitchFamily="2" charset="2"/>
              <a:buNone/>
            </a:pP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STORAGE</a:t>
            </a:r>
            <a:endParaRPr lang="da-DK" sz="1800" dirty="0"/>
          </a:p>
        </p:txBody>
      </p:sp>
      <p:sp>
        <p:nvSpPr>
          <p:cNvPr id="245" name="Text Box 25">
            <a:extLst>
              <a:ext uri="{FF2B5EF4-FFF2-40B4-BE49-F238E27FC236}">
                <a16:creationId xmlns:a16="http://schemas.microsoft.com/office/drawing/2014/main" id="{977ED5C1-4D0C-4F90-98B8-CC16A8E3E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540" y="791235"/>
            <a:ext cx="1454912" cy="259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0"/>
              </a:spcAft>
              <a:buFont typeface="Wingdings" pitchFamily="2" charset="2"/>
              <a:buNone/>
            </a:pP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INGESTION</a:t>
            </a:r>
          </a:p>
          <a:p>
            <a:pPr eaLnBrk="1" hangingPunct="1">
              <a:spcAft>
                <a:spcPts val="0"/>
              </a:spcAft>
              <a:buFont typeface="Wingdings" pitchFamily="2" charset="2"/>
              <a:buNone/>
            </a:pP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/</a:t>
            </a:r>
          </a:p>
          <a:p>
            <a:pPr eaLnBrk="1" hangingPunct="1">
              <a:spcAft>
                <a:spcPts val="0"/>
              </a:spcAft>
              <a:buFont typeface="Wingdings" pitchFamily="2" charset="2"/>
              <a:buNone/>
            </a:pP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COMPUTE</a:t>
            </a:r>
            <a:endParaRPr lang="da-DK" sz="1800" dirty="0"/>
          </a:p>
        </p:txBody>
      </p: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7526FAD9-2AC1-4988-AA97-7CC637D8C9B1}"/>
              </a:ext>
            </a:extLst>
          </p:cNvPr>
          <p:cNvCxnSpPr/>
          <p:nvPr/>
        </p:nvCxnSpPr>
        <p:spPr>
          <a:xfrm>
            <a:off x="3476427" y="711387"/>
            <a:ext cx="0" cy="5976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1DFE11C3-702A-4FBB-B44F-81179384ED4D}"/>
              </a:ext>
            </a:extLst>
          </p:cNvPr>
          <p:cNvCxnSpPr/>
          <p:nvPr/>
        </p:nvCxnSpPr>
        <p:spPr>
          <a:xfrm>
            <a:off x="7184827" y="711387"/>
            <a:ext cx="0" cy="5976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Left Brace 276">
            <a:extLst>
              <a:ext uri="{FF2B5EF4-FFF2-40B4-BE49-F238E27FC236}">
                <a16:creationId xmlns:a16="http://schemas.microsoft.com/office/drawing/2014/main" id="{0620E31C-DCAB-4D52-9736-DC3B5A8815E4}"/>
              </a:ext>
            </a:extLst>
          </p:cNvPr>
          <p:cNvSpPr/>
          <p:nvPr/>
        </p:nvSpPr>
        <p:spPr>
          <a:xfrm>
            <a:off x="3193349" y="1726290"/>
            <a:ext cx="545830" cy="3783154"/>
          </a:xfrm>
          <a:prstGeom prst="leftBrace">
            <a:avLst>
              <a:gd name="adj1" fmla="val 97537"/>
              <a:gd name="adj2" fmla="val 41166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83" name="Oval 282">
            <a:extLst>
              <a:ext uri="{FF2B5EF4-FFF2-40B4-BE49-F238E27FC236}">
                <a16:creationId xmlns:a16="http://schemas.microsoft.com/office/drawing/2014/main" id="{8EB4B252-2AD6-4CF1-8A8E-472CDFF7C24E}"/>
              </a:ext>
            </a:extLst>
          </p:cNvPr>
          <p:cNvSpPr/>
          <p:nvPr/>
        </p:nvSpPr>
        <p:spPr>
          <a:xfrm>
            <a:off x="2304404" y="5384337"/>
            <a:ext cx="1096878" cy="650673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r>
              <a:rPr lang="en-US" sz="700" dirty="0">
                <a:solidFill>
                  <a:srgbClr val="0070C0"/>
                </a:solidFill>
              </a:rPr>
              <a:t>Synapse </a:t>
            </a:r>
          </a:p>
          <a:p>
            <a:r>
              <a:rPr lang="en-US" sz="700" dirty="0">
                <a:solidFill>
                  <a:srgbClr val="0070C0"/>
                </a:solidFill>
              </a:rPr>
              <a:t>Studio</a:t>
            </a:r>
          </a:p>
          <a:p>
            <a:r>
              <a:rPr lang="en-US" sz="700" dirty="0">
                <a:solidFill>
                  <a:srgbClr val="0070C0"/>
                </a:solidFill>
              </a:rPr>
              <a:t>Pipelines</a:t>
            </a:r>
            <a:endParaRPr lang="en-DK" sz="700" dirty="0">
              <a:solidFill>
                <a:srgbClr val="0070C0"/>
              </a:solidFill>
            </a:endParaRPr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3752C092-656F-4377-9E01-779405803E48}"/>
              </a:ext>
            </a:extLst>
          </p:cNvPr>
          <p:cNvSpPr/>
          <p:nvPr/>
        </p:nvSpPr>
        <p:spPr>
          <a:xfrm>
            <a:off x="370786" y="700068"/>
            <a:ext cx="1624021" cy="598731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18926C6E-9886-4B2A-9C02-C580E978F00D}"/>
              </a:ext>
            </a:extLst>
          </p:cNvPr>
          <p:cNvCxnSpPr>
            <a:cxnSpLocks/>
          </p:cNvCxnSpPr>
          <p:nvPr/>
        </p:nvCxnSpPr>
        <p:spPr>
          <a:xfrm>
            <a:off x="1997256" y="700328"/>
            <a:ext cx="0" cy="5940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Arrow: Bent 292">
            <a:extLst>
              <a:ext uri="{FF2B5EF4-FFF2-40B4-BE49-F238E27FC236}">
                <a16:creationId xmlns:a16="http://schemas.microsoft.com/office/drawing/2014/main" id="{FA6979CC-E465-4F52-865F-E73009DFB7DD}"/>
              </a:ext>
            </a:extLst>
          </p:cNvPr>
          <p:cNvSpPr/>
          <p:nvPr/>
        </p:nvSpPr>
        <p:spPr>
          <a:xfrm flipV="1">
            <a:off x="1836556" y="2642218"/>
            <a:ext cx="413224" cy="3176954"/>
          </a:xfrm>
          <a:prstGeom prst="bentArrow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DK">
              <a:solidFill>
                <a:schemeClr val="tx1"/>
              </a:solidFill>
            </a:endParaRPr>
          </a:p>
        </p:txBody>
      </p:sp>
      <p:sp>
        <p:nvSpPr>
          <p:cNvPr id="294" name="AutoShape 34">
            <a:extLst>
              <a:ext uri="{FF2B5EF4-FFF2-40B4-BE49-F238E27FC236}">
                <a16:creationId xmlns:a16="http://schemas.microsoft.com/office/drawing/2014/main" id="{1367261A-D9FC-4EE5-92B3-E1A7C168EA4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733868" y="2572230"/>
            <a:ext cx="188912" cy="18281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95" name="AutoShape 34">
            <a:extLst>
              <a:ext uri="{FF2B5EF4-FFF2-40B4-BE49-F238E27FC236}">
                <a16:creationId xmlns:a16="http://schemas.microsoft.com/office/drawing/2014/main" id="{11D6B1D3-FAE3-4308-B58A-E1483083CAF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733868" y="2895027"/>
            <a:ext cx="188912" cy="18281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96" name="AutoShape 34">
            <a:extLst>
              <a:ext uri="{FF2B5EF4-FFF2-40B4-BE49-F238E27FC236}">
                <a16:creationId xmlns:a16="http://schemas.microsoft.com/office/drawing/2014/main" id="{3D4B0B43-EB91-4079-9BC5-A864FB17C6F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462773" y="5276719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97" name="AutoShape 34">
            <a:extLst>
              <a:ext uri="{FF2B5EF4-FFF2-40B4-BE49-F238E27FC236}">
                <a16:creationId xmlns:a16="http://schemas.microsoft.com/office/drawing/2014/main" id="{89E78447-A55B-41E3-BDCF-5B403BEE115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386573" y="4675566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98" name="AutoShape 34">
            <a:extLst>
              <a:ext uri="{FF2B5EF4-FFF2-40B4-BE49-F238E27FC236}">
                <a16:creationId xmlns:a16="http://schemas.microsoft.com/office/drawing/2014/main" id="{2C637972-2195-4301-A79C-9E8F5A96820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386573" y="3902963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99" name="AutoShape 8">
            <a:extLst>
              <a:ext uri="{FF2B5EF4-FFF2-40B4-BE49-F238E27FC236}">
                <a16:creationId xmlns:a16="http://schemas.microsoft.com/office/drawing/2014/main" id="{0025408C-56DC-462B-B7C6-E9C2575E1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77" y="5580474"/>
            <a:ext cx="1013326" cy="603448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ERP DB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300" name="AutoShape 31">
            <a:extLst>
              <a:ext uri="{FF2B5EF4-FFF2-40B4-BE49-F238E27FC236}">
                <a16:creationId xmlns:a16="http://schemas.microsoft.com/office/drawing/2014/main" id="{85477B26-9305-4AB0-9CC9-D2CDFA6B6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795" y="5798303"/>
            <a:ext cx="385395" cy="439790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ERP: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(AX/NAV)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DB: SQL</a:t>
            </a:r>
            <a:endParaRPr lang="da-DK" dirty="0"/>
          </a:p>
        </p:txBody>
      </p:sp>
      <p:sp>
        <p:nvSpPr>
          <p:cNvPr id="301" name="AutoShape 37">
            <a:extLst>
              <a:ext uri="{FF2B5EF4-FFF2-40B4-BE49-F238E27FC236}">
                <a16:creationId xmlns:a16="http://schemas.microsoft.com/office/drawing/2014/main" id="{0A57EEEB-1E9B-4156-81FA-2E445BA83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293" y="5795982"/>
            <a:ext cx="395363" cy="333735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Source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schema/tables</a:t>
            </a:r>
            <a:endParaRPr lang="en-US" sz="5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1400" dirty="0"/>
          </a:p>
        </p:txBody>
      </p:sp>
      <p:sp>
        <p:nvSpPr>
          <p:cNvPr id="302" name="AutoShape 8">
            <a:extLst>
              <a:ext uri="{FF2B5EF4-FFF2-40B4-BE49-F238E27FC236}">
                <a16:creationId xmlns:a16="http://schemas.microsoft.com/office/drawing/2014/main" id="{4D7D8F19-AC63-4EBD-9321-7ECBED481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90" y="3516672"/>
            <a:ext cx="1013326" cy="1263807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Other sources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303" name="AutoShape 31">
            <a:extLst>
              <a:ext uri="{FF2B5EF4-FFF2-40B4-BE49-F238E27FC236}">
                <a16:creationId xmlns:a16="http://schemas.microsoft.com/office/drawing/2014/main" id="{19A698E7-1F38-432D-A83E-E12FF946D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328" y="4466241"/>
            <a:ext cx="325868" cy="229572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SQL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304" name="AutoShape 31">
            <a:extLst>
              <a:ext uri="{FF2B5EF4-FFF2-40B4-BE49-F238E27FC236}">
                <a16:creationId xmlns:a16="http://schemas.microsoft.com/office/drawing/2014/main" id="{8C9A9290-8B1C-4E50-8D60-48D9E60B7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538" y="4454468"/>
            <a:ext cx="325868" cy="229572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ORACLE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pic>
        <p:nvPicPr>
          <p:cNvPr id="305" name="Picture 4">
            <a:extLst>
              <a:ext uri="{FF2B5EF4-FFF2-40B4-BE49-F238E27FC236}">
                <a16:creationId xmlns:a16="http://schemas.microsoft.com/office/drawing/2014/main" id="{4E6B040C-5F59-49D4-BAB6-39E97F0AAA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17" y="3758274"/>
            <a:ext cx="632076" cy="340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6" name="Picture 3">
            <a:extLst>
              <a:ext uri="{FF2B5EF4-FFF2-40B4-BE49-F238E27FC236}">
                <a16:creationId xmlns:a16="http://schemas.microsoft.com/office/drawing/2014/main" id="{300F8EE9-BE91-49DE-9648-6ECFD88902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066" y="4107368"/>
            <a:ext cx="271684" cy="27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" name="AutoShape 8">
            <a:extLst>
              <a:ext uri="{FF2B5EF4-FFF2-40B4-BE49-F238E27FC236}">
                <a16:creationId xmlns:a16="http://schemas.microsoft.com/office/drawing/2014/main" id="{A9634B1E-C1BB-40A8-9242-9893C060A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38" y="4863872"/>
            <a:ext cx="1013326" cy="587209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CRM DB 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308" name="AutoShape 31">
            <a:extLst>
              <a:ext uri="{FF2B5EF4-FFF2-40B4-BE49-F238E27FC236}">
                <a16:creationId xmlns:a16="http://schemas.microsoft.com/office/drawing/2014/main" id="{A1B6B35C-FC3D-45A8-84A6-7A2E38C48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838" y="5066264"/>
            <a:ext cx="385395" cy="439790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CRM: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DB: SQL</a:t>
            </a:r>
            <a:endParaRPr lang="da-DK" dirty="0"/>
          </a:p>
        </p:txBody>
      </p:sp>
      <p:sp>
        <p:nvSpPr>
          <p:cNvPr id="309" name="AutoShape 37">
            <a:extLst>
              <a:ext uri="{FF2B5EF4-FFF2-40B4-BE49-F238E27FC236}">
                <a16:creationId xmlns:a16="http://schemas.microsoft.com/office/drawing/2014/main" id="{5EC26F78-A44E-48B4-A48B-4D17AC38B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294" y="5051220"/>
            <a:ext cx="397041" cy="333735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Source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schema/tables</a:t>
            </a:r>
            <a:endParaRPr lang="en-US" sz="5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1400" dirty="0"/>
          </a:p>
        </p:txBody>
      </p:sp>
      <p:sp>
        <p:nvSpPr>
          <p:cNvPr id="310" name="TextBox 309">
            <a:extLst>
              <a:ext uri="{FF2B5EF4-FFF2-40B4-BE49-F238E27FC236}">
                <a16:creationId xmlns:a16="http://schemas.microsoft.com/office/drawing/2014/main" id="{B1DA178D-4571-4BFE-BD9E-69454406C075}"/>
              </a:ext>
            </a:extLst>
          </p:cNvPr>
          <p:cNvSpPr txBox="1"/>
          <p:nvPr/>
        </p:nvSpPr>
        <p:spPr>
          <a:xfrm>
            <a:off x="892268" y="4325237"/>
            <a:ext cx="249382" cy="769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500" dirty="0"/>
              <a:t>TXT/CSV</a:t>
            </a:r>
          </a:p>
        </p:txBody>
      </p:sp>
      <p:sp>
        <p:nvSpPr>
          <p:cNvPr id="311" name="AutoShape 8">
            <a:extLst>
              <a:ext uri="{FF2B5EF4-FFF2-40B4-BE49-F238E27FC236}">
                <a16:creationId xmlns:a16="http://schemas.microsoft.com/office/drawing/2014/main" id="{90C0B454-77DC-4A0B-B5D8-F5B88D6FE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90" y="2025650"/>
            <a:ext cx="1013326" cy="1076133"/>
          </a:xfrm>
          <a:prstGeom prst="roundRect">
            <a:avLst>
              <a:gd name="adj" fmla="val 12412"/>
            </a:avLst>
          </a:prstGeom>
          <a:solidFill>
            <a:schemeClr val="bg1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800" b="1" dirty="0">
                <a:solidFill>
                  <a:srgbClr val="0070C0"/>
                </a:solidFill>
                <a:latin typeface="Calibri" pitchFamily="34" charset="0"/>
              </a:rPr>
              <a:t>Streaming data…</a:t>
            </a:r>
            <a:endParaRPr lang="da-DK" dirty="0"/>
          </a:p>
        </p:txBody>
      </p:sp>
      <p:sp>
        <p:nvSpPr>
          <p:cNvPr id="312" name="Cloud 311">
            <a:extLst>
              <a:ext uri="{FF2B5EF4-FFF2-40B4-BE49-F238E27FC236}">
                <a16:creationId xmlns:a16="http://schemas.microsoft.com/office/drawing/2014/main" id="{715BA7E8-10E4-49EC-9742-56834572AF87}"/>
              </a:ext>
            </a:extLst>
          </p:cNvPr>
          <p:cNvSpPr/>
          <p:nvPr/>
        </p:nvSpPr>
        <p:spPr>
          <a:xfrm rot="11196634">
            <a:off x="633064" y="2923223"/>
            <a:ext cx="408079" cy="262333"/>
          </a:xfrm>
          <a:prstGeom prst="cloud">
            <a:avLst/>
          </a:prstGeom>
          <a:solidFill>
            <a:srgbClr val="FFFF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DK" sz="800" b="1" dirty="0">
              <a:solidFill>
                <a:srgbClr val="0070C0"/>
              </a:solidFill>
            </a:endParaRPr>
          </a:p>
        </p:txBody>
      </p:sp>
      <p:sp>
        <p:nvSpPr>
          <p:cNvPr id="313" name="AutoShape 31">
            <a:extLst>
              <a:ext uri="{FF2B5EF4-FFF2-40B4-BE49-F238E27FC236}">
                <a16:creationId xmlns:a16="http://schemas.microsoft.com/office/drawing/2014/main" id="{89B26E59-91DC-48CB-880B-46FDAB392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779" y="2623708"/>
            <a:ext cx="679327" cy="297728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800" dirty="0">
                <a:latin typeface="Calibri" pitchFamily="34" charset="0"/>
              </a:rPr>
              <a:t>Social Media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314" name="AutoShape 31">
            <a:extLst>
              <a:ext uri="{FF2B5EF4-FFF2-40B4-BE49-F238E27FC236}">
                <a16:creationId xmlns:a16="http://schemas.microsoft.com/office/drawing/2014/main" id="{B2AF8241-37B8-4A6E-B312-903C9F3E4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815" y="2259072"/>
            <a:ext cx="679327" cy="297728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800" dirty="0" err="1">
                <a:latin typeface="Calibri" pitchFamily="34" charset="0"/>
              </a:rPr>
              <a:t>IoT</a:t>
            </a:r>
            <a:r>
              <a:rPr lang="da-DK" sz="800" dirty="0">
                <a:latin typeface="Calibri" pitchFamily="34" charset="0"/>
              </a:rPr>
              <a:t> Feeds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1E8FD2-6E6E-D464-AA71-BF1FAB13447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81137" y="5510091"/>
            <a:ext cx="388016" cy="393559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BE786CF2-6B8F-F40E-40C7-B5E81920FE68}"/>
              </a:ext>
            </a:extLst>
          </p:cNvPr>
          <p:cNvGrpSpPr/>
          <p:nvPr/>
        </p:nvGrpSpPr>
        <p:grpSpPr>
          <a:xfrm>
            <a:off x="2315368" y="2969448"/>
            <a:ext cx="1096878" cy="650671"/>
            <a:chOff x="2315368" y="2969448"/>
            <a:chExt cx="1096878" cy="650671"/>
          </a:xfrm>
        </p:grpSpPr>
        <p:sp>
          <p:nvSpPr>
            <p:cNvPr id="279" name="Oval 278">
              <a:extLst>
                <a:ext uri="{FF2B5EF4-FFF2-40B4-BE49-F238E27FC236}">
                  <a16:creationId xmlns:a16="http://schemas.microsoft.com/office/drawing/2014/main" id="{137BDFA7-CD95-48FC-9BA9-2DAC39AE839D}"/>
                </a:ext>
              </a:extLst>
            </p:cNvPr>
            <p:cNvSpPr/>
            <p:nvPr/>
          </p:nvSpPr>
          <p:spPr>
            <a:xfrm>
              <a:off x="2315368" y="2969448"/>
              <a:ext cx="1096878" cy="650671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ctr"/>
            <a:lstStyle/>
            <a:p>
              <a:endParaRPr lang="en-DK" sz="700" dirty="0">
                <a:solidFill>
                  <a:srgbClr val="0070C0"/>
                </a:solidFill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6B52A302-125B-117B-73C9-FA349F614B2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2753869" y="3101782"/>
              <a:ext cx="599841" cy="439343"/>
            </a:xfrm>
            <a:prstGeom prst="rect">
              <a:avLst/>
            </a:prstGeom>
          </p:spPr>
        </p:pic>
        <p:sp>
          <p:nvSpPr>
            <p:cNvPr id="281" name="Oval 280">
              <a:extLst>
                <a:ext uri="{FF2B5EF4-FFF2-40B4-BE49-F238E27FC236}">
                  <a16:creationId xmlns:a16="http://schemas.microsoft.com/office/drawing/2014/main" id="{0642AA85-BE26-4D70-95F9-40AE73781768}"/>
                </a:ext>
              </a:extLst>
            </p:cNvPr>
            <p:cNvSpPr/>
            <p:nvPr/>
          </p:nvSpPr>
          <p:spPr>
            <a:xfrm>
              <a:off x="2315368" y="2969448"/>
              <a:ext cx="1096878" cy="650671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ctr"/>
            <a:lstStyle/>
            <a:p>
              <a:r>
                <a:rPr lang="en-US" sz="700" dirty="0">
                  <a:solidFill>
                    <a:srgbClr val="0070C0"/>
                  </a:solidFill>
                </a:rPr>
                <a:t>Apache </a:t>
              </a:r>
            </a:p>
            <a:p>
              <a:r>
                <a:rPr lang="en-US" sz="700" dirty="0">
                  <a:solidFill>
                    <a:srgbClr val="0070C0"/>
                  </a:solidFill>
                </a:rPr>
                <a:t>Spark </a:t>
              </a:r>
            </a:p>
            <a:p>
              <a:r>
                <a:rPr lang="en-US" sz="700" dirty="0">
                  <a:solidFill>
                    <a:srgbClr val="0070C0"/>
                  </a:solidFill>
                </a:rPr>
                <a:t>Pools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85918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AutoShape 8">
            <a:extLst>
              <a:ext uri="{FF2B5EF4-FFF2-40B4-BE49-F238E27FC236}">
                <a16:creationId xmlns:a16="http://schemas.microsoft.com/office/drawing/2014/main" id="{A5460DE3-C5EA-4E6D-ADCF-C28EAA159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0372" y="1187832"/>
            <a:ext cx="3277478" cy="5324477"/>
          </a:xfrm>
          <a:prstGeom prst="roundRect">
            <a:avLst>
              <a:gd name="adj" fmla="val 4435"/>
            </a:avLst>
          </a:prstGeom>
          <a:solidFill>
            <a:srgbClr val="FFFFFF"/>
          </a:solidFill>
          <a:ln w="22225" cmpd="dbl">
            <a:solidFill>
              <a:srgbClr val="0070C0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DATA LAKEHOUSE</a:t>
            </a:r>
            <a:endParaRPr lang="da-DK" dirty="0"/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67ACD542-642E-40DE-A97D-7711E8543668}"/>
              </a:ext>
            </a:extLst>
          </p:cNvPr>
          <p:cNvGrpSpPr/>
          <p:nvPr/>
        </p:nvGrpSpPr>
        <p:grpSpPr>
          <a:xfrm>
            <a:off x="4922118" y="1354550"/>
            <a:ext cx="1336752" cy="135651"/>
            <a:chOff x="2359573" y="2627663"/>
            <a:chExt cx="1336752" cy="135651"/>
          </a:xfrm>
        </p:grpSpPr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9B4DAF43-5483-4556-BC32-923894806679}"/>
                </a:ext>
              </a:extLst>
            </p:cNvPr>
            <p:cNvGrpSpPr/>
            <p:nvPr/>
          </p:nvGrpSpPr>
          <p:grpSpPr>
            <a:xfrm>
              <a:off x="2359573" y="2627663"/>
              <a:ext cx="691262" cy="135651"/>
              <a:chOff x="4318915" y="1196919"/>
              <a:chExt cx="576808" cy="193856"/>
            </a:xfrm>
          </p:grpSpPr>
          <p:sp>
            <p:nvSpPr>
              <p:cNvPr id="153" name="Arc 152">
                <a:extLst>
                  <a:ext uri="{FF2B5EF4-FFF2-40B4-BE49-F238E27FC236}">
                    <a16:creationId xmlns:a16="http://schemas.microsoft.com/office/drawing/2014/main" id="{1491B0EC-BCC1-4568-8FD7-A7B7F7B0113E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4" name="Arc 153">
                <a:extLst>
                  <a:ext uri="{FF2B5EF4-FFF2-40B4-BE49-F238E27FC236}">
                    <a16:creationId xmlns:a16="http://schemas.microsoft.com/office/drawing/2014/main" id="{217035D4-092E-4592-8C35-4D5995D3A200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5" name="Arc 154">
                <a:extLst>
                  <a:ext uri="{FF2B5EF4-FFF2-40B4-BE49-F238E27FC236}">
                    <a16:creationId xmlns:a16="http://schemas.microsoft.com/office/drawing/2014/main" id="{9FEAC8BC-521D-49FC-9E6A-244F3A6C8576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6" name="Arc 155">
                <a:extLst>
                  <a:ext uri="{FF2B5EF4-FFF2-40B4-BE49-F238E27FC236}">
                    <a16:creationId xmlns:a16="http://schemas.microsoft.com/office/drawing/2014/main" id="{4E204F0E-21D0-4B13-98F9-D347E2A1F0D7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7" name="Arc 156">
                <a:extLst>
                  <a:ext uri="{FF2B5EF4-FFF2-40B4-BE49-F238E27FC236}">
                    <a16:creationId xmlns:a16="http://schemas.microsoft.com/office/drawing/2014/main" id="{3EA279BB-F682-4335-A31E-72297C9D04D4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8" name="Arc 157">
                <a:extLst>
                  <a:ext uri="{FF2B5EF4-FFF2-40B4-BE49-F238E27FC236}">
                    <a16:creationId xmlns:a16="http://schemas.microsoft.com/office/drawing/2014/main" id="{265F4834-4D4D-45A0-AEF5-2EBFF819B498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44AE853B-4C59-4AC1-87BA-5F84961E8C27}"/>
                </a:ext>
              </a:extLst>
            </p:cNvPr>
            <p:cNvGrpSpPr/>
            <p:nvPr/>
          </p:nvGrpSpPr>
          <p:grpSpPr>
            <a:xfrm>
              <a:off x="3005063" y="2627663"/>
              <a:ext cx="691262" cy="135651"/>
              <a:chOff x="4318915" y="1196919"/>
              <a:chExt cx="576808" cy="193856"/>
            </a:xfrm>
          </p:grpSpPr>
          <p:sp>
            <p:nvSpPr>
              <p:cNvPr id="147" name="Arc 146">
                <a:extLst>
                  <a:ext uri="{FF2B5EF4-FFF2-40B4-BE49-F238E27FC236}">
                    <a16:creationId xmlns:a16="http://schemas.microsoft.com/office/drawing/2014/main" id="{BAAD7B89-35C7-4DBB-9567-EB0FD42C8A88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48" name="Arc 147">
                <a:extLst>
                  <a:ext uri="{FF2B5EF4-FFF2-40B4-BE49-F238E27FC236}">
                    <a16:creationId xmlns:a16="http://schemas.microsoft.com/office/drawing/2014/main" id="{6007D1E9-43E8-4557-89E4-B1C725634B63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49" name="Arc 148">
                <a:extLst>
                  <a:ext uri="{FF2B5EF4-FFF2-40B4-BE49-F238E27FC236}">
                    <a16:creationId xmlns:a16="http://schemas.microsoft.com/office/drawing/2014/main" id="{0CC13569-5DCC-4BD5-B525-6D01CDC488C6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0" name="Arc 149">
                <a:extLst>
                  <a:ext uri="{FF2B5EF4-FFF2-40B4-BE49-F238E27FC236}">
                    <a16:creationId xmlns:a16="http://schemas.microsoft.com/office/drawing/2014/main" id="{17D16799-456A-49C1-B4CF-A83BD958A478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1" name="Arc 150">
                <a:extLst>
                  <a:ext uri="{FF2B5EF4-FFF2-40B4-BE49-F238E27FC236}">
                    <a16:creationId xmlns:a16="http://schemas.microsoft.com/office/drawing/2014/main" id="{1780DD31-B202-46A0-A82A-7BE60E0C83D3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2" name="Arc 151">
                <a:extLst>
                  <a:ext uri="{FF2B5EF4-FFF2-40B4-BE49-F238E27FC236}">
                    <a16:creationId xmlns:a16="http://schemas.microsoft.com/office/drawing/2014/main" id="{E689BE9E-9DF5-4907-9EB7-44123260A699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6A817B0-F318-4DEA-B8BD-CE5E9FD5058B}"/>
              </a:ext>
            </a:extLst>
          </p:cNvPr>
          <p:cNvGrpSpPr/>
          <p:nvPr/>
        </p:nvGrpSpPr>
        <p:grpSpPr>
          <a:xfrm>
            <a:off x="3634816" y="1354550"/>
            <a:ext cx="1336752" cy="135651"/>
            <a:chOff x="2359573" y="2627663"/>
            <a:chExt cx="1336752" cy="135651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F1A6EA25-D19D-4423-8EA3-57E222C340BE}"/>
                </a:ext>
              </a:extLst>
            </p:cNvPr>
            <p:cNvGrpSpPr/>
            <p:nvPr/>
          </p:nvGrpSpPr>
          <p:grpSpPr>
            <a:xfrm>
              <a:off x="2359573" y="2627663"/>
              <a:ext cx="691262" cy="135651"/>
              <a:chOff x="4318915" y="1196919"/>
              <a:chExt cx="576808" cy="193856"/>
            </a:xfrm>
          </p:grpSpPr>
          <p:sp>
            <p:nvSpPr>
              <p:cNvPr id="117" name="Arc 116">
                <a:extLst>
                  <a:ext uri="{FF2B5EF4-FFF2-40B4-BE49-F238E27FC236}">
                    <a16:creationId xmlns:a16="http://schemas.microsoft.com/office/drawing/2014/main" id="{F574FA04-535D-4CDC-9A6E-BE3F8CABDDB7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8" name="Arc 117">
                <a:extLst>
                  <a:ext uri="{FF2B5EF4-FFF2-40B4-BE49-F238E27FC236}">
                    <a16:creationId xmlns:a16="http://schemas.microsoft.com/office/drawing/2014/main" id="{EBB7F693-F246-4B79-8EBC-F9109113F3D6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9" name="Arc 118">
                <a:extLst>
                  <a:ext uri="{FF2B5EF4-FFF2-40B4-BE49-F238E27FC236}">
                    <a16:creationId xmlns:a16="http://schemas.microsoft.com/office/drawing/2014/main" id="{CB1F95AC-5559-4D1E-ADA7-131E42F8412D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0" name="Arc 119">
                <a:extLst>
                  <a:ext uri="{FF2B5EF4-FFF2-40B4-BE49-F238E27FC236}">
                    <a16:creationId xmlns:a16="http://schemas.microsoft.com/office/drawing/2014/main" id="{9DF2E10A-1B4E-4603-8D64-6C3A7AE1B11C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1" name="Arc 120">
                <a:extLst>
                  <a:ext uri="{FF2B5EF4-FFF2-40B4-BE49-F238E27FC236}">
                    <a16:creationId xmlns:a16="http://schemas.microsoft.com/office/drawing/2014/main" id="{9BC7DAC9-C8A2-41E2-BDEA-2748E86045C9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2" name="Arc 121">
                <a:extLst>
                  <a:ext uri="{FF2B5EF4-FFF2-40B4-BE49-F238E27FC236}">
                    <a16:creationId xmlns:a16="http://schemas.microsoft.com/office/drawing/2014/main" id="{1CAE70A7-B05F-4C2A-A747-AF048F9846E3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FDABA8B4-2162-4D69-861F-F1CEC85D99D5}"/>
                </a:ext>
              </a:extLst>
            </p:cNvPr>
            <p:cNvGrpSpPr/>
            <p:nvPr/>
          </p:nvGrpSpPr>
          <p:grpSpPr>
            <a:xfrm>
              <a:off x="3005063" y="2627663"/>
              <a:ext cx="691262" cy="135651"/>
              <a:chOff x="4318915" y="1196919"/>
              <a:chExt cx="576808" cy="193856"/>
            </a:xfrm>
          </p:grpSpPr>
          <p:sp>
            <p:nvSpPr>
              <p:cNvPr id="111" name="Arc 110">
                <a:extLst>
                  <a:ext uri="{FF2B5EF4-FFF2-40B4-BE49-F238E27FC236}">
                    <a16:creationId xmlns:a16="http://schemas.microsoft.com/office/drawing/2014/main" id="{E0C23005-E51E-4920-922F-427DC0DD5E8B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2" name="Arc 111">
                <a:extLst>
                  <a:ext uri="{FF2B5EF4-FFF2-40B4-BE49-F238E27FC236}">
                    <a16:creationId xmlns:a16="http://schemas.microsoft.com/office/drawing/2014/main" id="{CB3302BF-D765-435F-9DA7-D49DA4AC3361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3" name="Arc 112">
                <a:extLst>
                  <a:ext uri="{FF2B5EF4-FFF2-40B4-BE49-F238E27FC236}">
                    <a16:creationId xmlns:a16="http://schemas.microsoft.com/office/drawing/2014/main" id="{BF92CB41-CE4A-4BAA-BFDF-356CFBE747A5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4" name="Arc 113">
                <a:extLst>
                  <a:ext uri="{FF2B5EF4-FFF2-40B4-BE49-F238E27FC236}">
                    <a16:creationId xmlns:a16="http://schemas.microsoft.com/office/drawing/2014/main" id="{282D9FE3-C40D-47ED-B49A-7DEA48AD5912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5" name="Arc 114">
                <a:extLst>
                  <a:ext uri="{FF2B5EF4-FFF2-40B4-BE49-F238E27FC236}">
                    <a16:creationId xmlns:a16="http://schemas.microsoft.com/office/drawing/2014/main" id="{AF7041FA-51E9-4576-A437-FEF00BBDE43F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6" name="Arc 115">
                <a:extLst>
                  <a:ext uri="{FF2B5EF4-FFF2-40B4-BE49-F238E27FC236}">
                    <a16:creationId xmlns:a16="http://schemas.microsoft.com/office/drawing/2014/main" id="{A50782B2-B7BC-4E1B-ADB2-781A89527B99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150B4E4C-1F80-463B-8D84-E6167D2426DE}"/>
              </a:ext>
            </a:extLst>
          </p:cNvPr>
          <p:cNvSpPr/>
          <p:nvPr/>
        </p:nvSpPr>
        <p:spPr>
          <a:xfrm>
            <a:off x="4767484" y="1361165"/>
            <a:ext cx="1701085" cy="188912"/>
          </a:xfrm>
          <a:prstGeom prst="rect">
            <a:avLst/>
          </a:prstGeom>
          <a:gradFill>
            <a:gsLst>
              <a:gs pos="0">
                <a:schemeClr val="bg1"/>
              </a:gs>
              <a:gs pos="49000">
                <a:schemeClr val="bg1">
                  <a:alpha val="50000"/>
                </a:schemeClr>
              </a:gs>
              <a:gs pos="100000">
                <a:schemeClr val="bg1">
                  <a:lumMod val="95000"/>
                  <a:alpha val="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8E0CA51-DBA0-4E25-88E5-01965C28E68D}"/>
              </a:ext>
            </a:extLst>
          </p:cNvPr>
          <p:cNvSpPr txBox="1"/>
          <p:nvPr/>
        </p:nvSpPr>
        <p:spPr>
          <a:xfrm>
            <a:off x="396876" y="276045"/>
            <a:ext cx="5763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Data Warehouse evolved to Data Lakehouse </a:t>
            </a:r>
          </a:p>
          <a:p>
            <a:r>
              <a:rPr lang="en-US" sz="1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Entirely hosted in Azure Data Lake Storage using Delta table format and metadata layer</a:t>
            </a:r>
          </a:p>
        </p:txBody>
      </p:sp>
      <p:sp>
        <p:nvSpPr>
          <p:cNvPr id="133" name="Flowchart: Multidocument 132">
            <a:extLst>
              <a:ext uri="{FF2B5EF4-FFF2-40B4-BE49-F238E27FC236}">
                <a16:creationId xmlns:a16="http://schemas.microsoft.com/office/drawing/2014/main" id="{29505148-729C-4ABB-B54E-1F3D68BE829B}"/>
              </a:ext>
            </a:extLst>
          </p:cNvPr>
          <p:cNvSpPr/>
          <p:nvPr/>
        </p:nvSpPr>
        <p:spPr>
          <a:xfrm>
            <a:off x="3568144" y="6230851"/>
            <a:ext cx="748490" cy="458788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A</a:t>
            </a:r>
            <a:r>
              <a:rPr lang="en-DK" sz="700" dirty="0">
                <a:solidFill>
                  <a:schemeClr val="tx1"/>
                </a:solidFill>
              </a:rPr>
              <a:t>D</a:t>
            </a:r>
            <a:r>
              <a:rPr lang="en-US" sz="700" dirty="0">
                <a:solidFill>
                  <a:schemeClr val="tx1"/>
                </a:solidFill>
              </a:rPr>
              <a:t>L</a:t>
            </a:r>
            <a:r>
              <a:rPr lang="en-DK" sz="700" dirty="0">
                <a:solidFill>
                  <a:schemeClr val="tx1"/>
                </a:solidFill>
              </a:rPr>
              <a:t>S </a:t>
            </a:r>
            <a:r>
              <a:rPr lang="en-US" sz="700" dirty="0">
                <a:solidFill>
                  <a:schemeClr val="tx1"/>
                </a:solidFill>
              </a:rPr>
              <a:t>G</a:t>
            </a:r>
            <a:r>
              <a:rPr lang="en-DK" sz="700" dirty="0">
                <a:solidFill>
                  <a:schemeClr val="tx1"/>
                </a:solidFill>
              </a:rPr>
              <a:t>e</a:t>
            </a:r>
            <a:r>
              <a:rPr lang="en-US" sz="700" dirty="0">
                <a:solidFill>
                  <a:schemeClr val="tx1"/>
                </a:solidFill>
              </a:rPr>
              <a:t>n</a:t>
            </a:r>
            <a:r>
              <a:rPr lang="en-DK" sz="7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696E8ABB-7C3F-4C6F-B439-6CCE8D1CB022}"/>
              </a:ext>
            </a:extLst>
          </p:cNvPr>
          <p:cNvSpPr/>
          <p:nvPr/>
        </p:nvSpPr>
        <p:spPr>
          <a:xfrm>
            <a:off x="10986044" y="5443820"/>
            <a:ext cx="117397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Data scientist</a:t>
            </a:r>
          </a:p>
        </p:txBody>
      </p: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21447598-45B2-4921-BE2C-95C8578EC987}"/>
              </a:ext>
            </a:extLst>
          </p:cNvPr>
          <p:cNvGrpSpPr/>
          <p:nvPr/>
        </p:nvGrpSpPr>
        <p:grpSpPr>
          <a:xfrm>
            <a:off x="11333519" y="5025361"/>
            <a:ext cx="479028" cy="401084"/>
            <a:chOff x="10315593" y="1734858"/>
            <a:chExt cx="479028" cy="401084"/>
          </a:xfrm>
        </p:grpSpPr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3F01CE57-5665-42CB-A06C-3FD4F7B5B911}"/>
                </a:ext>
              </a:extLst>
            </p:cNvPr>
            <p:cNvGrpSpPr/>
            <p:nvPr/>
          </p:nvGrpSpPr>
          <p:grpSpPr>
            <a:xfrm>
              <a:off x="10555375" y="1749730"/>
              <a:ext cx="239246" cy="371042"/>
              <a:chOff x="10555375" y="1749730"/>
              <a:chExt cx="239246" cy="371042"/>
            </a:xfrm>
          </p:grpSpPr>
          <p:sp>
            <p:nvSpPr>
              <p:cNvPr id="163" name="Freeform 91">
                <a:extLst>
                  <a:ext uri="{FF2B5EF4-FFF2-40B4-BE49-F238E27FC236}">
                    <a16:creationId xmlns:a16="http://schemas.microsoft.com/office/drawing/2014/main" id="{EF4CEF26-9FB5-46DA-80BA-0EEC5B8D0FD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9800000" flipH="1" flipV="1">
                <a:off x="10557951" y="1898229"/>
                <a:ext cx="234093" cy="205841"/>
              </a:xfrm>
              <a:custGeom>
                <a:avLst/>
                <a:gdLst>
                  <a:gd name="T0" fmla="*/ 507 w 1015"/>
                  <a:gd name="T1" fmla="*/ 128 h 896"/>
                  <a:gd name="T2" fmla="*/ 626 w 1015"/>
                  <a:gd name="T3" fmla="*/ 151 h 896"/>
                  <a:gd name="T4" fmla="*/ 801 w 1015"/>
                  <a:gd name="T5" fmla="*/ 322 h 896"/>
                  <a:gd name="T6" fmla="*/ 804 w 1015"/>
                  <a:gd name="T7" fmla="*/ 567 h 896"/>
                  <a:gd name="T8" fmla="*/ 685 w 1015"/>
                  <a:gd name="T9" fmla="*/ 714 h 896"/>
                  <a:gd name="T10" fmla="*/ 600 w 1015"/>
                  <a:gd name="T11" fmla="*/ 754 h 896"/>
                  <a:gd name="T12" fmla="*/ 507 w 1015"/>
                  <a:gd name="T13" fmla="*/ 768 h 896"/>
                  <a:gd name="T14" fmla="*/ 389 w 1015"/>
                  <a:gd name="T15" fmla="*/ 745 h 896"/>
                  <a:gd name="T16" fmla="*/ 213 w 1015"/>
                  <a:gd name="T17" fmla="*/ 575 h 896"/>
                  <a:gd name="T18" fmla="*/ 210 w 1015"/>
                  <a:gd name="T19" fmla="*/ 330 h 896"/>
                  <a:gd name="T20" fmla="*/ 330 w 1015"/>
                  <a:gd name="T21" fmla="*/ 182 h 896"/>
                  <a:gd name="T22" fmla="*/ 414 w 1015"/>
                  <a:gd name="T23" fmla="*/ 142 h 896"/>
                  <a:gd name="T24" fmla="*/ 507 w 1015"/>
                  <a:gd name="T25" fmla="*/ 128 h 896"/>
                  <a:gd name="T26" fmla="*/ 507 w 1015"/>
                  <a:gd name="T27" fmla="*/ 128 h 896"/>
                  <a:gd name="T28" fmla="*/ 507 w 1015"/>
                  <a:gd name="T29" fmla="*/ 128 h 896"/>
                  <a:gd name="T30" fmla="*/ 507 w 1015"/>
                  <a:gd name="T31" fmla="*/ 0 h 896"/>
                  <a:gd name="T32" fmla="*/ 91 w 1015"/>
                  <a:gd name="T33" fmla="*/ 282 h 896"/>
                  <a:gd name="T34" fmla="*/ 341 w 1015"/>
                  <a:gd name="T35" fmla="*/ 864 h 896"/>
                  <a:gd name="T36" fmla="*/ 507 w 1015"/>
                  <a:gd name="T37" fmla="*/ 896 h 896"/>
                  <a:gd name="T38" fmla="*/ 923 w 1015"/>
                  <a:gd name="T39" fmla="*/ 614 h 896"/>
                  <a:gd name="T40" fmla="*/ 673 w 1015"/>
                  <a:gd name="T41" fmla="*/ 32 h 896"/>
                  <a:gd name="T42" fmla="*/ 507 w 1015"/>
                  <a:gd name="T43" fmla="*/ 0 h 8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15" h="896">
                    <a:moveTo>
                      <a:pt x="507" y="128"/>
                    </a:moveTo>
                    <a:cubicBezTo>
                      <a:pt x="548" y="128"/>
                      <a:pt x="588" y="136"/>
                      <a:pt x="626" y="151"/>
                    </a:cubicBezTo>
                    <a:cubicBezTo>
                      <a:pt x="705" y="183"/>
                      <a:pt x="767" y="244"/>
                      <a:pt x="801" y="322"/>
                    </a:cubicBezTo>
                    <a:cubicBezTo>
                      <a:pt x="835" y="401"/>
                      <a:pt x="836" y="487"/>
                      <a:pt x="804" y="567"/>
                    </a:cubicBezTo>
                    <a:cubicBezTo>
                      <a:pt x="780" y="627"/>
                      <a:pt x="739" y="679"/>
                      <a:pt x="685" y="714"/>
                    </a:cubicBezTo>
                    <a:cubicBezTo>
                      <a:pt x="659" y="732"/>
                      <a:pt x="630" y="745"/>
                      <a:pt x="600" y="754"/>
                    </a:cubicBezTo>
                    <a:cubicBezTo>
                      <a:pt x="570" y="764"/>
                      <a:pt x="538" y="768"/>
                      <a:pt x="507" y="768"/>
                    </a:cubicBezTo>
                    <a:cubicBezTo>
                      <a:pt x="467" y="768"/>
                      <a:pt x="427" y="761"/>
                      <a:pt x="389" y="745"/>
                    </a:cubicBezTo>
                    <a:cubicBezTo>
                      <a:pt x="309" y="714"/>
                      <a:pt x="247" y="653"/>
                      <a:pt x="213" y="575"/>
                    </a:cubicBezTo>
                    <a:cubicBezTo>
                      <a:pt x="180" y="496"/>
                      <a:pt x="178" y="409"/>
                      <a:pt x="210" y="330"/>
                    </a:cubicBezTo>
                    <a:cubicBezTo>
                      <a:pt x="234" y="269"/>
                      <a:pt x="276" y="218"/>
                      <a:pt x="330" y="182"/>
                    </a:cubicBezTo>
                    <a:cubicBezTo>
                      <a:pt x="356" y="165"/>
                      <a:pt x="384" y="151"/>
                      <a:pt x="414" y="142"/>
                    </a:cubicBezTo>
                    <a:cubicBezTo>
                      <a:pt x="445" y="133"/>
                      <a:pt x="476" y="128"/>
                      <a:pt x="507" y="128"/>
                    </a:cubicBezTo>
                    <a:cubicBezTo>
                      <a:pt x="507" y="128"/>
                      <a:pt x="507" y="128"/>
                      <a:pt x="507" y="128"/>
                    </a:cubicBezTo>
                    <a:cubicBezTo>
                      <a:pt x="507" y="128"/>
                      <a:pt x="507" y="128"/>
                      <a:pt x="507" y="128"/>
                    </a:cubicBezTo>
                    <a:moveTo>
                      <a:pt x="507" y="0"/>
                    </a:moveTo>
                    <a:cubicBezTo>
                      <a:pt x="329" y="0"/>
                      <a:pt x="161" y="107"/>
                      <a:pt x="91" y="282"/>
                    </a:cubicBezTo>
                    <a:cubicBezTo>
                      <a:pt x="0" y="512"/>
                      <a:pt x="111" y="773"/>
                      <a:pt x="341" y="864"/>
                    </a:cubicBezTo>
                    <a:cubicBezTo>
                      <a:pt x="396" y="886"/>
                      <a:pt x="452" y="896"/>
                      <a:pt x="507" y="896"/>
                    </a:cubicBezTo>
                    <a:cubicBezTo>
                      <a:pt x="685" y="896"/>
                      <a:pt x="853" y="790"/>
                      <a:pt x="923" y="614"/>
                    </a:cubicBezTo>
                    <a:cubicBezTo>
                      <a:pt x="1015" y="385"/>
                      <a:pt x="903" y="124"/>
                      <a:pt x="673" y="32"/>
                    </a:cubicBezTo>
                    <a:cubicBezTo>
                      <a:pt x="619" y="11"/>
                      <a:pt x="563" y="0"/>
                      <a:pt x="507" y="0"/>
                    </a:cubicBez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4" name="Freeform 92">
                <a:extLst>
                  <a:ext uri="{FF2B5EF4-FFF2-40B4-BE49-F238E27FC236}">
                    <a16:creationId xmlns:a16="http://schemas.microsoft.com/office/drawing/2014/main" id="{A2F73565-9BCB-41D3-A7E0-34141F716F6B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74536" y="2093528"/>
                <a:ext cx="31280" cy="27244"/>
              </a:xfrm>
              <a:custGeom>
                <a:avLst/>
                <a:gdLst>
                  <a:gd name="T0" fmla="*/ 24 w 31"/>
                  <a:gd name="T1" fmla="*/ 27 h 27"/>
                  <a:gd name="T2" fmla="*/ 0 w 31"/>
                  <a:gd name="T3" fmla="*/ 18 h 27"/>
                  <a:gd name="T4" fmla="*/ 7 w 31"/>
                  <a:gd name="T5" fmla="*/ 0 h 27"/>
                  <a:gd name="T6" fmla="*/ 31 w 31"/>
                  <a:gd name="T7" fmla="*/ 9 h 27"/>
                  <a:gd name="T8" fmla="*/ 24 w 31"/>
                  <a:gd name="T9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7">
                    <a:moveTo>
                      <a:pt x="24" y="27"/>
                    </a:moveTo>
                    <a:lnTo>
                      <a:pt x="0" y="18"/>
                    </a:lnTo>
                    <a:lnTo>
                      <a:pt x="7" y="0"/>
                    </a:lnTo>
                    <a:lnTo>
                      <a:pt x="31" y="9"/>
                    </a:lnTo>
                    <a:lnTo>
                      <a:pt x="24" y="2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5" name="Freeform 93">
                <a:extLst>
                  <a:ext uri="{FF2B5EF4-FFF2-40B4-BE49-F238E27FC236}">
                    <a16:creationId xmlns:a16="http://schemas.microsoft.com/office/drawing/2014/main" id="{BDD35314-984C-405B-8785-070FF1EA5FE8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44180" y="1881526"/>
                <a:ext cx="31280" cy="27244"/>
              </a:xfrm>
              <a:custGeom>
                <a:avLst/>
                <a:gdLst>
                  <a:gd name="T0" fmla="*/ 24 w 31"/>
                  <a:gd name="T1" fmla="*/ 27 h 27"/>
                  <a:gd name="T2" fmla="*/ 0 w 31"/>
                  <a:gd name="T3" fmla="*/ 18 h 27"/>
                  <a:gd name="T4" fmla="*/ 7 w 31"/>
                  <a:gd name="T5" fmla="*/ 0 h 27"/>
                  <a:gd name="T6" fmla="*/ 31 w 31"/>
                  <a:gd name="T7" fmla="*/ 9 h 27"/>
                  <a:gd name="T8" fmla="*/ 24 w 31"/>
                  <a:gd name="T9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7">
                    <a:moveTo>
                      <a:pt x="24" y="27"/>
                    </a:moveTo>
                    <a:lnTo>
                      <a:pt x="0" y="18"/>
                    </a:lnTo>
                    <a:lnTo>
                      <a:pt x="7" y="0"/>
                    </a:lnTo>
                    <a:lnTo>
                      <a:pt x="31" y="9"/>
                    </a:lnTo>
                    <a:lnTo>
                      <a:pt x="24" y="2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6" name="Freeform 94">
                <a:extLst>
                  <a:ext uri="{FF2B5EF4-FFF2-40B4-BE49-F238E27FC236}">
                    <a16:creationId xmlns:a16="http://schemas.microsoft.com/office/drawing/2014/main" id="{C57C528F-E919-42A3-A1D7-ED92CC63C616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55375" y="2000687"/>
                <a:ext cx="27244" cy="31280"/>
              </a:xfrm>
              <a:custGeom>
                <a:avLst/>
                <a:gdLst>
                  <a:gd name="T0" fmla="*/ 27 w 27"/>
                  <a:gd name="T1" fmla="*/ 7 h 31"/>
                  <a:gd name="T2" fmla="*/ 17 w 27"/>
                  <a:gd name="T3" fmla="*/ 31 h 31"/>
                  <a:gd name="T4" fmla="*/ 0 w 27"/>
                  <a:gd name="T5" fmla="*/ 24 h 31"/>
                  <a:gd name="T6" fmla="*/ 9 w 27"/>
                  <a:gd name="T7" fmla="*/ 0 h 31"/>
                  <a:gd name="T8" fmla="*/ 27 w 27"/>
                  <a:gd name="T9" fmla="*/ 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1">
                    <a:moveTo>
                      <a:pt x="27" y="7"/>
                    </a:moveTo>
                    <a:lnTo>
                      <a:pt x="17" y="31"/>
                    </a:lnTo>
                    <a:lnTo>
                      <a:pt x="0" y="24"/>
                    </a:lnTo>
                    <a:lnTo>
                      <a:pt x="9" y="0"/>
                    </a:lnTo>
                    <a:lnTo>
                      <a:pt x="27" y="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7" name="Freeform 95">
                <a:extLst>
                  <a:ext uri="{FF2B5EF4-FFF2-40B4-BE49-F238E27FC236}">
                    <a16:creationId xmlns:a16="http://schemas.microsoft.com/office/drawing/2014/main" id="{9D66B52F-BAFB-4D7A-BFCE-7B428BE62C4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67377" y="1970331"/>
                <a:ext cx="27244" cy="31280"/>
              </a:xfrm>
              <a:custGeom>
                <a:avLst/>
                <a:gdLst>
                  <a:gd name="T0" fmla="*/ 27 w 27"/>
                  <a:gd name="T1" fmla="*/ 7 h 31"/>
                  <a:gd name="T2" fmla="*/ 18 w 27"/>
                  <a:gd name="T3" fmla="*/ 31 h 31"/>
                  <a:gd name="T4" fmla="*/ 0 w 27"/>
                  <a:gd name="T5" fmla="*/ 24 h 31"/>
                  <a:gd name="T6" fmla="*/ 9 w 27"/>
                  <a:gd name="T7" fmla="*/ 0 h 31"/>
                  <a:gd name="T8" fmla="*/ 27 w 27"/>
                  <a:gd name="T9" fmla="*/ 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1">
                    <a:moveTo>
                      <a:pt x="27" y="7"/>
                    </a:moveTo>
                    <a:lnTo>
                      <a:pt x="18" y="31"/>
                    </a:lnTo>
                    <a:lnTo>
                      <a:pt x="0" y="24"/>
                    </a:lnTo>
                    <a:lnTo>
                      <a:pt x="9" y="0"/>
                    </a:lnTo>
                    <a:lnTo>
                      <a:pt x="27" y="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8" name="Freeform 96">
                <a:extLst>
                  <a:ext uri="{FF2B5EF4-FFF2-40B4-BE49-F238E27FC236}">
                    <a16:creationId xmlns:a16="http://schemas.microsoft.com/office/drawing/2014/main" id="{CF2162E6-3F4A-4C37-8B83-73148954D2DC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25318" y="1898861"/>
                <a:ext cx="28253" cy="32289"/>
              </a:xfrm>
              <a:custGeom>
                <a:avLst/>
                <a:gdLst>
                  <a:gd name="T0" fmla="*/ 18 w 28"/>
                  <a:gd name="T1" fmla="*/ 0 h 32"/>
                  <a:gd name="T2" fmla="*/ 28 w 28"/>
                  <a:gd name="T3" fmla="*/ 24 h 32"/>
                  <a:gd name="T4" fmla="*/ 11 w 28"/>
                  <a:gd name="T5" fmla="*/ 32 h 32"/>
                  <a:gd name="T6" fmla="*/ 0 w 28"/>
                  <a:gd name="T7" fmla="*/ 8 h 32"/>
                  <a:gd name="T8" fmla="*/ 18 w 28"/>
                  <a:gd name="T9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32">
                    <a:moveTo>
                      <a:pt x="18" y="0"/>
                    </a:moveTo>
                    <a:lnTo>
                      <a:pt x="28" y="24"/>
                    </a:lnTo>
                    <a:lnTo>
                      <a:pt x="11" y="32"/>
                    </a:lnTo>
                    <a:lnTo>
                      <a:pt x="0" y="8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9" name="Freeform 97">
                <a:extLst>
                  <a:ext uri="{FF2B5EF4-FFF2-40B4-BE49-F238E27FC236}">
                    <a16:creationId xmlns:a16="http://schemas.microsoft.com/office/drawing/2014/main" id="{1DEB3C43-D193-4F9C-A6B9-DE9C5DAD67EE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97046" y="2070711"/>
                <a:ext cx="28253" cy="31280"/>
              </a:xfrm>
              <a:custGeom>
                <a:avLst/>
                <a:gdLst>
                  <a:gd name="T0" fmla="*/ 18 w 28"/>
                  <a:gd name="T1" fmla="*/ 0 h 31"/>
                  <a:gd name="T2" fmla="*/ 28 w 28"/>
                  <a:gd name="T3" fmla="*/ 23 h 31"/>
                  <a:gd name="T4" fmla="*/ 11 w 28"/>
                  <a:gd name="T5" fmla="*/ 31 h 31"/>
                  <a:gd name="T6" fmla="*/ 0 w 28"/>
                  <a:gd name="T7" fmla="*/ 7 h 31"/>
                  <a:gd name="T8" fmla="*/ 18 w 28"/>
                  <a:gd name="T9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31">
                    <a:moveTo>
                      <a:pt x="18" y="0"/>
                    </a:moveTo>
                    <a:lnTo>
                      <a:pt x="28" y="23"/>
                    </a:lnTo>
                    <a:lnTo>
                      <a:pt x="11" y="31"/>
                    </a:lnTo>
                    <a:lnTo>
                      <a:pt x="0" y="7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0" name="Freeform 98">
                <a:extLst>
                  <a:ext uri="{FF2B5EF4-FFF2-40B4-BE49-F238E27FC236}">
                    <a16:creationId xmlns:a16="http://schemas.microsoft.com/office/drawing/2014/main" id="{094F2C04-0BA2-48BB-9BC2-0B0DEC4713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74156" y="1923197"/>
                <a:ext cx="31280" cy="28253"/>
              </a:xfrm>
              <a:custGeom>
                <a:avLst/>
                <a:gdLst>
                  <a:gd name="T0" fmla="*/ 0 w 31"/>
                  <a:gd name="T1" fmla="*/ 11 h 28"/>
                  <a:gd name="T2" fmla="*/ 24 w 31"/>
                  <a:gd name="T3" fmla="*/ 0 h 28"/>
                  <a:gd name="T4" fmla="*/ 31 w 31"/>
                  <a:gd name="T5" fmla="*/ 18 h 28"/>
                  <a:gd name="T6" fmla="*/ 8 w 31"/>
                  <a:gd name="T7" fmla="*/ 28 h 28"/>
                  <a:gd name="T8" fmla="*/ 0 w 31"/>
                  <a:gd name="T9" fmla="*/ 1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8">
                    <a:moveTo>
                      <a:pt x="0" y="11"/>
                    </a:moveTo>
                    <a:lnTo>
                      <a:pt x="24" y="0"/>
                    </a:lnTo>
                    <a:lnTo>
                      <a:pt x="31" y="18"/>
                    </a:lnTo>
                    <a:lnTo>
                      <a:pt x="8" y="28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1" name="Freeform 99">
                <a:extLst>
                  <a:ext uri="{FF2B5EF4-FFF2-40B4-BE49-F238E27FC236}">
                    <a16:creationId xmlns:a16="http://schemas.microsoft.com/office/drawing/2014/main" id="{B9157AE8-8C99-48B4-8FC5-1A38CCEEACA6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44492" y="2050595"/>
                <a:ext cx="32289" cy="28253"/>
              </a:xfrm>
              <a:custGeom>
                <a:avLst/>
                <a:gdLst>
                  <a:gd name="T0" fmla="*/ 0 w 32"/>
                  <a:gd name="T1" fmla="*/ 10 h 28"/>
                  <a:gd name="T2" fmla="*/ 24 w 32"/>
                  <a:gd name="T3" fmla="*/ 0 h 28"/>
                  <a:gd name="T4" fmla="*/ 32 w 32"/>
                  <a:gd name="T5" fmla="*/ 18 h 28"/>
                  <a:gd name="T6" fmla="*/ 8 w 32"/>
                  <a:gd name="T7" fmla="*/ 28 h 28"/>
                  <a:gd name="T8" fmla="*/ 0 w 32"/>
                  <a:gd name="T9" fmla="*/ 1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28">
                    <a:moveTo>
                      <a:pt x="0" y="10"/>
                    </a:moveTo>
                    <a:lnTo>
                      <a:pt x="24" y="0"/>
                    </a:lnTo>
                    <a:lnTo>
                      <a:pt x="32" y="18"/>
                    </a:lnTo>
                    <a:lnTo>
                      <a:pt x="8" y="28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2" name="Freeform 100">
                <a:extLst>
                  <a:ext uri="{FF2B5EF4-FFF2-40B4-BE49-F238E27FC236}">
                    <a16:creationId xmlns:a16="http://schemas.microsoft.com/office/drawing/2014/main" id="{F518681B-0C74-4DEB-BF74-E2079FC6D57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9800000" flipH="1" flipV="1">
                <a:off x="10663964" y="1759742"/>
                <a:ext cx="119065" cy="118056"/>
              </a:xfrm>
              <a:custGeom>
                <a:avLst/>
                <a:gdLst>
                  <a:gd name="T0" fmla="*/ 258 w 516"/>
                  <a:gd name="T1" fmla="*/ 128 h 512"/>
                  <a:gd name="T2" fmla="*/ 348 w 516"/>
                  <a:gd name="T3" fmla="*/ 165 h 512"/>
                  <a:gd name="T4" fmla="*/ 386 w 516"/>
                  <a:gd name="T5" fmla="*/ 254 h 512"/>
                  <a:gd name="T6" fmla="*/ 350 w 516"/>
                  <a:gd name="T7" fmla="*/ 345 h 512"/>
                  <a:gd name="T8" fmla="*/ 260 w 516"/>
                  <a:gd name="T9" fmla="*/ 384 h 512"/>
                  <a:gd name="T10" fmla="*/ 258 w 516"/>
                  <a:gd name="T11" fmla="*/ 384 h 512"/>
                  <a:gd name="T12" fmla="*/ 168 w 516"/>
                  <a:gd name="T13" fmla="*/ 347 h 512"/>
                  <a:gd name="T14" fmla="*/ 130 w 516"/>
                  <a:gd name="T15" fmla="*/ 258 h 512"/>
                  <a:gd name="T16" fmla="*/ 166 w 516"/>
                  <a:gd name="T17" fmla="*/ 167 h 512"/>
                  <a:gd name="T18" fmla="*/ 256 w 516"/>
                  <a:gd name="T19" fmla="*/ 128 h 512"/>
                  <a:gd name="T20" fmla="*/ 258 w 516"/>
                  <a:gd name="T21" fmla="*/ 128 h 512"/>
                  <a:gd name="T22" fmla="*/ 258 w 516"/>
                  <a:gd name="T23" fmla="*/ 128 h 512"/>
                  <a:gd name="T24" fmla="*/ 258 w 516"/>
                  <a:gd name="T25" fmla="*/ 128 h 512"/>
                  <a:gd name="T26" fmla="*/ 258 w 516"/>
                  <a:gd name="T27" fmla="*/ 0 h 512"/>
                  <a:gd name="T28" fmla="*/ 255 w 516"/>
                  <a:gd name="T29" fmla="*/ 0 h 512"/>
                  <a:gd name="T30" fmla="*/ 2 w 516"/>
                  <a:gd name="T31" fmla="*/ 259 h 512"/>
                  <a:gd name="T32" fmla="*/ 258 w 516"/>
                  <a:gd name="T33" fmla="*/ 512 h 512"/>
                  <a:gd name="T34" fmla="*/ 261 w 516"/>
                  <a:gd name="T35" fmla="*/ 512 h 512"/>
                  <a:gd name="T36" fmla="*/ 514 w 516"/>
                  <a:gd name="T37" fmla="*/ 253 h 512"/>
                  <a:gd name="T38" fmla="*/ 258 w 516"/>
                  <a:gd name="T39" fmla="*/ 0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16" h="512">
                    <a:moveTo>
                      <a:pt x="258" y="128"/>
                    </a:moveTo>
                    <a:cubicBezTo>
                      <a:pt x="292" y="128"/>
                      <a:pt x="324" y="141"/>
                      <a:pt x="348" y="165"/>
                    </a:cubicBezTo>
                    <a:cubicBezTo>
                      <a:pt x="372" y="189"/>
                      <a:pt x="386" y="220"/>
                      <a:pt x="386" y="254"/>
                    </a:cubicBezTo>
                    <a:cubicBezTo>
                      <a:pt x="386" y="288"/>
                      <a:pt x="374" y="321"/>
                      <a:pt x="350" y="345"/>
                    </a:cubicBezTo>
                    <a:cubicBezTo>
                      <a:pt x="326" y="370"/>
                      <a:pt x="294" y="383"/>
                      <a:pt x="260" y="384"/>
                    </a:cubicBezTo>
                    <a:cubicBezTo>
                      <a:pt x="259" y="384"/>
                      <a:pt x="259" y="384"/>
                      <a:pt x="258" y="384"/>
                    </a:cubicBezTo>
                    <a:cubicBezTo>
                      <a:pt x="224" y="384"/>
                      <a:pt x="192" y="371"/>
                      <a:pt x="168" y="347"/>
                    </a:cubicBezTo>
                    <a:cubicBezTo>
                      <a:pt x="144" y="323"/>
                      <a:pt x="130" y="291"/>
                      <a:pt x="130" y="258"/>
                    </a:cubicBezTo>
                    <a:cubicBezTo>
                      <a:pt x="130" y="223"/>
                      <a:pt x="143" y="191"/>
                      <a:pt x="166" y="167"/>
                    </a:cubicBezTo>
                    <a:cubicBezTo>
                      <a:pt x="190" y="142"/>
                      <a:pt x="222" y="128"/>
                      <a:pt x="256" y="128"/>
                    </a:cubicBezTo>
                    <a:cubicBezTo>
                      <a:pt x="257" y="128"/>
                      <a:pt x="258" y="128"/>
                      <a:pt x="258" y="128"/>
                    </a:cubicBezTo>
                    <a:cubicBezTo>
                      <a:pt x="258" y="128"/>
                      <a:pt x="258" y="128"/>
                      <a:pt x="258" y="128"/>
                    </a:cubicBezTo>
                    <a:cubicBezTo>
                      <a:pt x="258" y="128"/>
                      <a:pt x="258" y="128"/>
                      <a:pt x="258" y="128"/>
                    </a:cubicBezTo>
                    <a:moveTo>
                      <a:pt x="258" y="0"/>
                    </a:moveTo>
                    <a:cubicBezTo>
                      <a:pt x="257" y="0"/>
                      <a:pt x="256" y="0"/>
                      <a:pt x="255" y="0"/>
                    </a:cubicBezTo>
                    <a:cubicBezTo>
                      <a:pt x="113" y="2"/>
                      <a:pt x="0" y="118"/>
                      <a:pt x="2" y="259"/>
                    </a:cubicBezTo>
                    <a:cubicBezTo>
                      <a:pt x="4" y="399"/>
                      <a:pt x="118" y="512"/>
                      <a:pt x="258" y="512"/>
                    </a:cubicBezTo>
                    <a:cubicBezTo>
                      <a:pt x="259" y="512"/>
                      <a:pt x="260" y="512"/>
                      <a:pt x="261" y="512"/>
                    </a:cubicBezTo>
                    <a:cubicBezTo>
                      <a:pt x="403" y="510"/>
                      <a:pt x="516" y="394"/>
                      <a:pt x="514" y="253"/>
                    </a:cubicBezTo>
                    <a:cubicBezTo>
                      <a:pt x="512" y="112"/>
                      <a:pt x="398" y="0"/>
                      <a:pt x="258" y="0"/>
                    </a:cubicBez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3" name="Freeform 101">
                <a:extLst>
                  <a:ext uri="{FF2B5EF4-FFF2-40B4-BE49-F238E27FC236}">
                    <a16:creationId xmlns:a16="http://schemas.microsoft.com/office/drawing/2014/main" id="{AD2C14E6-901C-47ED-AE7E-F6768FA06270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48839" y="1866826"/>
                <a:ext cx="14126" cy="12108"/>
              </a:xfrm>
              <a:custGeom>
                <a:avLst/>
                <a:gdLst>
                  <a:gd name="T0" fmla="*/ 14 w 14"/>
                  <a:gd name="T1" fmla="*/ 11 h 12"/>
                  <a:gd name="T2" fmla="*/ 0 w 14"/>
                  <a:gd name="T3" fmla="*/ 12 h 12"/>
                  <a:gd name="T4" fmla="*/ 0 w 14"/>
                  <a:gd name="T5" fmla="*/ 0 h 12"/>
                  <a:gd name="T6" fmla="*/ 14 w 14"/>
                  <a:gd name="T7" fmla="*/ 0 h 12"/>
                  <a:gd name="T8" fmla="*/ 14 w 14"/>
                  <a:gd name="T9" fmla="*/ 1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2">
                    <a:moveTo>
                      <a:pt x="14" y="11"/>
                    </a:moveTo>
                    <a:lnTo>
                      <a:pt x="0" y="12"/>
                    </a:lnTo>
                    <a:lnTo>
                      <a:pt x="0" y="0"/>
                    </a:lnTo>
                    <a:lnTo>
                      <a:pt x="14" y="0"/>
                    </a:lnTo>
                    <a:lnTo>
                      <a:pt x="14" y="11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4" name="Rectangle 102">
                <a:extLst>
                  <a:ext uri="{FF2B5EF4-FFF2-40B4-BE49-F238E27FC236}">
                    <a16:creationId xmlns:a16="http://schemas.microsoft.com/office/drawing/2014/main" id="{2A0424F7-AE0B-453A-85E5-601EA5850C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800000" flipH="1" flipV="1">
                <a:off x="10683591" y="1759731"/>
                <a:ext cx="15135" cy="12108"/>
              </a:xfrm>
              <a:prstGeom prst="rect">
                <a:avLst/>
              </a:pr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5" name="Freeform 103">
                <a:extLst>
                  <a:ext uri="{FF2B5EF4-FFF2-40B4-BE49-F238E27FC236}">
                    <a16:creationId xmlns:a16="http://schemas.microsoft.com/office/drawing/2014/main" id="{35A4CA32-8597-41C3-90D8-E10339B60654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62575" y="1843675"/>
                <a:ext cx="13117" cy="14126"/>
              </a:xfrm>
              <a:custGeom>
                <a:avLst/>
                <a:gdLst>
                  <a:gd name="T0" fmla="*/ 12 w 13"/>
                  <a:gd name="T1" fmla="*/ 0 h 14"/>
                  <a:gd name="T2" fmla="*/ 13 w 13"/>
                  <a:gd name="T3" fmla="*/ 14 h 14"/>
                  <a:gd name="T4" fmla="*/ 0 w 13"/>
                  <a:gd name="T5" fmla="*/ 14 h 14"/>
                  <a:gd name="T6" fmla="*/ 0 w 13"/>
                  <a:gd name="T7" fmla="*/ 0 h 14"/>
                  <a:gd name="T8" fmla="*/ 12 w 13"/>
                  <a:gd name="T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4">
                    <a:moveTo>
                      <a:pt x="12" y="0"/>
                    </a:moveTo>
                    <a:lnTo>
                      <a:pt x="13" y="14"/>
                    </a:lnTo>
                    <a:lnTo>
                      <a:pt x="0" y="14"/>
                    </a:lnTo>
                    <a:lnTo>
                      <a:pt x="0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6" name="Rectangle 104">
                <a:extLst>
                  <a:ext uri="{FF2B5EF4-FFF2-40B4-BE49-F238E27FC236}">
                    <a16:creationId xmlns:a16="http://schemas.microsoft.com/office/drawing/2014/main" id="{AF065342-3A24-4BEE-A631-35EC57B17A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800000" flipH="1" flipV="1">
                <a:off x="10771873" y="1780864"/>
                <a:ext cx="12108" cy="14126"/>
              </a:xfrm>
              <a:prstGeom prst="rect">
                <a:avLst/>
              </a:pr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7" name="Freeform 105">
                <a:extLst>
                  <a:ext uri="{FF2B5EF4-FFF2-40B4-BE49-F238E27FC236}">
                    <a16:creationId xmlns:a16="http://schemas.microsoft.com/office/drawing/2014/main" id="{A37EE3DE-2AA6-4908-98F6-A3D3DC3FD41E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29977" y="1749730"/>
                <a:ext cx="19171" cy="18162"/>
              </a:xfrm>
              <a:custGeom>
                <a:avLst/>
                <a:gdLst>
                  <a:gd name="T0" fmla="*/ 8 w 19"/>
                  <a:gd name="T1" fmla="*/ 0 h 18"/>
                  <a:gd name="T2" fmla="*/ 19 w 19"/>
                  <a:gd name="T3" fmla="*/ 10 h 18"/>
                  <a:gd name="T4" fmla="*/ 11 w 19"/>
                  <a:gd name="T5" fmla="*/ 18 h 18"/>
                  <a:gd name="T6" fmla="*/ 0 w 19"/>
                  <a:gd name="T7" fmla="*/ 8 h 18"/>
                  <a:gd name="T8" fmla="*/ 8 w 19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8" y="0"/>
                    </a:moveTo>
                    <a:lnTo>
                      <a:pt x="19" y="10"/>
                    </a:lnTo>
                    <a:lnTo>
                      <a:pt x="11" y="18"/>
                    </a:lnTo>
                    <a:lnTo>
                      <a:pt x="0" y="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8" name="Freeform 106">
                <a:extLst>
                  <a:ext uri="{FF2B5EF4-FFF2-40B4-BE49-F238E27FC236}">
                    <a16:creationId xmlns:a16="http://schemas.microsoft.com/office/drawing/2014/main" id="{412112E2-6860-40C0-9C31-7B2497063A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98417" y="1870773"/>
                <a:ext cx="18162" cy="18162"/>
              </a:xfrm>
              <a:custGeom>
                <a:avLst/>
                <a:gdLst>
                  <a:gd name="T0" fmla="*/ 8 w 18"/>
                  <a:gd name="T1" fmla="*/ 0 h 18"/>
                  <a:gd name="T2" fmla="*/ 18 w 18"/>
                  <a:gd name="T3" fmla="*/ 10 h 18"/>
                  <a:gd name="T4" fmla="*/ 10 w 18"/>
                  <a:gd name="T5" fmla="*/ 18 h 18"/>
                  <a:gd name="T6" fmla="*/ 0 w 18"/>
                  <a:gd name="T7" fmla="*/ 8 h 18"/>
                  <a:gd name="T8" fmla="*/ 8 w 18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" h="18">
                    <a:moveTo>
                      <a:pt x="8" y="0"/>
                    </a:moveTo>
                    <a:lnTo>
                      <a:pt x="18" y="10"/>
                    </a:lnTo>
                    <a:lnTo>
                      <a:pt x="10" y="18"/>
                    </a:lnTo>
                    <a:lnTo>
                      <a:pt x="0" y="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9" name="Freeform 107">
                <a:extLst>
                  <a:ext uri="{FF2B5EF4-FFF2-40B4-BE49-F238E27FC236}">
                    <a16:creationId xmlns:a16="http://schemas.microsoft.com/office/drawing/2014/main" id="{6BB83255-38F4-4701-BD68-7FAFD1FA7348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52710" y="1795506"/>
                <a:ext cx="19171" cy="18162"/>
              </a:xfrm>
              <a:custGeom>
                <a:avLst/>
                <a:gdLst>
                  <a:gd name="T0" fmla="*/ 0 w 19"/>
                  <a:gd name="T1" fmla="*/ 10 h 18"/>
                  <a:gd name="T2" fmla="*/ 10 w 19"/>
                  <a:gd name="T3" fmla="*/ 0 h 18"/>
                  <a:gd name="T4" fmla="*/ 19 w 19"/>
                  <a:gd name="T5" fmla="*/ 8 h 18"/>
                  <a:gd name="T6" fmla="*/ 8 w 19"/>
                  <a:gd name="T7" fmla="*/ 18 h 18"/>
                  <a:gd name="T8" fmla="*/ 0 w 19"/>
                  <a:gd name="T9" fmla="*/ 1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0" y="10"/>
                    </a:moveTo>
                    <a:lnTo>
                      <a:pt x="10" y="0"/>
                    </a:lnTo>
                    <a:lnTo>
                      <a:pt x="19" y="8"/>
                    </a:lnTo>
                    <a:lnTo>
                      <a:pt x="8" y="18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80" name="Freeform 108">
                <a:extLst>
                  <a:ext uri="{FF2B5EF4-FFF2-40B4-BE49-F238E27FC236}">
                    <a16:creationId xmlns:a16="http://schemas.microsoft.com/office/drawing/2014/main" id="{F57B2D4F-089C-4CBC-B924-8724697CB95A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74743" y="1825250"/>
                <a:ext cx="19171" cy="18162"/>
              </a:xfrm>
              <a:custGeom>
                <a:avLst/>
                <a:gdLst>
                  <a:gd name="T0" fmla="*/ 0 w 19"/>
                  <a:gd name="T1" fmla="*/ 11 h 18"/>
                  <a:gd name="T2" fmla="*/ 11 w 19"/>
                  <a:gd name="T3" fmla="*/ 0 h 18"/>
                  <a:gd name="T4" fmla="*/ 19 w 19"/>
                  <a:gd name="T5" fmla="*/ 8 h 18"/>
                  <a:gd name="T6" fmla="*/ 8 w 19"/>
                  <a:gd name="T7" fmla="*/ 18 h 18"/>
                  <a:gd name="T8" fmla="*/ 0 w 19"/>
                  <a:gd name="T9" fmla="*/ 1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0" y="11"/>
                    </a:moveTo>
                    <a:lnTo>
                      <a:pt x="11" y="0"/>
                    </a:lnTo>
                    <a:lnTo>
                      <a:pt x="19" y="8"/>
                    </a:lnTo>
                    <a:lnTo>
                      <a:pt x="8" y="18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</p:grp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D5AC44A9-B675-4D4D-8E07-29E1235DF8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15593" y="1734858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81" name="Rectangle 180">
            <a:extLst>
              <a:ext uri="{FF2B5EF4-FFF2-40B4-BE49-F238E27FC236}">
                <a16:creationId xmlns:a16="http://schemas.microsoft.com/office/drawing/2014/main" id="{852324BD-C662-4789-A393-CDAE041EA988}"/>
              </a:ext>
            </a:extLst>
          </p:cNvPr>
          <p:cNvSpPr/>
          <p:nvPr/>
        </p:nvSpPr>
        <p:spPr>
          <a:xfrm>
            <a:off x="11079537" y="4248001"/>
            <a:ext cx="11156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Data engineer</a:t>
            </a:r>
          </a:p>
        </p:txBody>
      </p: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D4ACA3B2-04F3-4BE2-BE42-02D9A18531DB}"/>
              </a:ext>
            </a:extLst>
          </p:cNvPr>
          <p:cNvGrpSpPr/>
          <p:nvPr/>
        </p:nvGrpSpPr>
        <p:grpSpPr>
          <a:xfrm>
            <a:off x="11323245" y="3837931"/>
            <a:ext cx="577195" cy="401084"/>
            <a:chOff x="8281987" y="1734858"/>
            <a:chExt cx="577195" cy="401084"/>
          </a:xfrm>
        </p:grpSpPr>
        <p:grpSp>
          <p:nvGrpSpPr>
            <p:cNvPr id="183" name="Graphic 1">
              <a:extLst>
                <a:ext uri="{FF2B5EF4-FFF2-40B4-BE49-F238E27FC236}">
                  <a16:creationId xmlns:a16="http://schemas.microsoft.com/office/drawing/2014/main" id="{0394CEA4-854E-4111-A7E9-F637F6143DE3}"/>
                </a:ext>
              </a:extLst>
            </p:cNvPr>
            <p:cNvGrpSpPr>
              <a:grpSpLocks noChangeAspect="1"/>
            </p:cNvGrpSpPr>
            <p:nvPr/>
          </p:nvGrpSpPr>
          <p:grpSpPr>
            <a:xfrm flipH="1">
              <a:off x="8561285" y="1801586"/>
              <a:ext cx="297897" cy="333020"/>
              <a:chOff x="8862384" y="6890607"/>
              <a:chExt cx="353951" cy="395683"/>
            </a:xfrm>
            <a:solidFill>
              <a:schemeClr val="accent1"/>
            </a:solidFill>
          </p:grpSpPr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723EAC35-FCEB-4E0A-B85F-C3A40C444167}"/>
                  </a:ext>
                </a:extLst>
              </p:cNvPr>
              <p:cNvSpPr/>
              <p:nvPr/>
            </p:nvSpPr>
            <p:spPr>
              <a:xfrm>
                <a:off x="8966560" y="6911318"/>
                <a:ext cx="249774" cy="374972"/>
              </a:xfrm>
              <a:custGeom>
                <a:avLst/>
                <a:gdLst>
                  <a:gd name="connsiteX0" fmla="*/ 249775 w 249774"/>
                  <a:gd name="connsiteY0" fmla="*/ 0 h 374972"/>
                  <a:gd name="connsiteX1" fmla="*/ 0 w 249774"/>
                  <a:gd name="connsiteY1" fmla="*/ 0 h 374972"/>
                  <a:gd name="connsiteX2" fmla="*/ 0 w 249774"/>
                  <a:gd name="connsiteY2" fmla="*/ 374972 h 374972"/>
                  <a:gd name="connsiteX3" fmla="*/ 249775 w 249774"/>
                  <a:gd name="connsiteY3" fmla="*/ 374972 h 374972"/>
                  <a:gd name="connsiteX4" fmla="*/ 249775 w 249774"/>
                  <a:gd name="connsiteY4" fmla="*/ 0 h 3749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774" h="374972">
                    <a:moveTo>
                      <a:pt x="249775" y="0"/>
                    </a:moveTo>
                    <a:lnTo>
                      <a:pt x="0" y="0"/>
                    </a:lnTo>
                    <a:lnTo>
                      <a:pt x="0" y="374972"/>
                    </a:lnTo>
                    <a:lnTo>
                      <a:pt x="249775" y="374972"/>
                    </a:lnTo>
                    <a:lnTo>
                      <a:pt x="249775" y="0"/>
                    </a:lnTo>
                    <a:close/>
                  </a:path>
                </a:pathLst>
              </a:custGeom>
              <a:solidFill>
                <a:srgbClr val="0078D4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id="{FE7E604C-7E3A-40BC-AFDD-57D897C39B2F}"/>
                  </a:ext>
                </a:extLst>
              </p:cNvPr>
              <p:cNvSpPr/>
              <p:nvPr/>
            </p:nvSpPr>
            <p:spPr>
              <a:xfrm>
                <a:off x="9008293" y="6890607"/>
                <a:ext cx="166619" cy="41732"/>
              </a:xfrm>
              <a:custGeom>
                <a:avLst/>
                <a:gdLst>
                  <a:gd name="connsiteX0" fmla="*/ 166620 w 166619"/>
                  <a:gd name="connsiteY0" fmla="*/ 0 h 41732"/>
                  <a:gd name="connsiteX1" fmla="*/ 0 w 166619"/>
                  <a:gd name="connsiteY1" fmla="*/ 0 h 41732"/>
                  <a:gd name="connsiteX2" fmla="*/ 0 w 166619"/>
                  <a:gd name="connsiteY2" fmla="*/ 41732 h 41732"/>
                  <a:gd name="connsiteX3" fmla="*/ 166620 w 166619"/>
                  <a:gd name="connsiteY3" fmla="*/ 41732 h 41732"/>
                  <a:gd name="connsiteX4" fmla="*/ 166620 w 166619"/>
                  <a:gd name="connsiteY4" fmla="*/ 0 h 41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6619" h="41732">
                    <a:moveTo>
                      <a:pt x="166620" y="0"/>
                    </a:moveTo>
                    <a:lnTo>
                      <a:pt x="0" y="0"/>
                    </a:lnTo>
                    <a:lnTo>
                      <a:pt x="0" y="41732"/>
                    </a:lnTo>
                    <a:lnTo>
                      <a:pt x="166620" y="41732"/>
                    </a:lnTo>
                    <a:lnTo>
                      <a:pt x="166620" y="0"/>
                    </a:lnTo>
                    <a:close/>
                  </a:path>
                </a:pathLst>
              </a:custGeom>
              <a:solidFill>
                <a:srgbClr val="50E6FF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328B4EEE-D675-4A68-A0B7-86BF05E7481D}"/>
                  </a:ext>
                </a:extLst>
              </p:cNvPr>
              <p:cNvSpPr/>
              <p:nvPr/>
            </p:nvSpPr>
            <p:spPr>
              <a:xfrm>
                <a:off x="8862384" y="6964267"/>
                <a:ext cx="321405" cy="321405"/>
              </a:xfrm>
              <a:custGeom>
                <a:avLst/>
                <a:gdLst>
                  <a:gd name="connsiteX0" fmla="*/ 263686 w 321405"/>
                  <a:gd name="connsiteY0" fmla="*/ 113671 h 321405"/>
                  <a:gd name="connsiteX1" fmla="*/ 208043 w 321405"/>
                  <a:gd name="connsiteY1" fmla="*/ 58028 h 321405"/>
                  <a:gd name="connsiteX2" fmla="*/ 258122 w 321405"/>
                  <a:gd name="connsiteY2" fmla="*/ 7950 h 321405"/>
                  <a:gd name="connsiteX3" fmla="*/ 199079 w 321405"/>
                  <a:gd name="connsiteY3" fmla="*/ 1767 h 321405"/>
                  <a:gd name="connsiteX4" fmla="*/ 146527 w 321405"/>
                  <a:gd name="connsiteY4" fmla="*/ 29279 h 321405"/>
                  <a:gd name="connsiteX5" fmla="*/ 117778 w 321405"/>
                  <a:gd name="connsiteY5" fmla="*/ 81213 h 321405"/>
                  <a:gd name="connsiteX6" fmla="*/ 122415 w 321405"/>
                  <a:gd name="connsiteY6" fmla="*/ 140256 h 321405"/>
                  <a:gd name="connsiteX7" fmla="*/ 12056 w 321405"/>
                  <a:gd name="connsiteY7" fmla="*/ 250615 h 321405"/>
                  <a:gd name="connsiteX8" fmla="*/ 0 w 321405"/>
                  <a:gd name="connsiteY8" fmla="*/ 279982 h 321405"/>
                  <a:gd name="connsiteX9" fmla="*/ 12056 w 321405"/>
                  <a:gd name="connsiteY9" fmla="*/ 309349 h 321405"/>
                  <a:gd name="connsiteX10" fmla="*/ 41424 w 321405"/>
                  <a:gd name="connsiteY10" fmla="*/ 321405 h 321405"/>
                  <a:gd name="connsiteX11" fmla="*/ 70791 w 321405"/>
                  <a:gd name="connsiteY11" fmla="*/ 309349 h 321405"/>
                  <a:gd name="connsiteX12" fmla="*/ 181149 w 321405"/>
                  <a:gd name="connsiteY12" fmla="*/ 198991 h 321405"/>
                  <a:gd name="connsiteX13" fmla="*/ 240193 w 321405"/>
                  <a:gd name="connsiteY13" fmla="*/ 203627 h 321405"/>
                  <a:gd name="connsiteX14" fmla="*/ 292126 w 321405"/>
                  <a:gd name="connsiteY14" fmla="*/ 174879 h 321405"/>
                  <a:gd name="connsiteX15" fmla="*/ 319639 w 321405"/>
                  <a:gd name="connsiteY15" fmla="*/ 122327 h 321405"/>
                  <a:gd name="connsiteX16" fmla="*/ 313456 w 321405"/>
                  <a:gd name="connsiteY16" fmla="*/ 63283 h 321405"/>
                  <a:gd name="connsiteX17" fmla="*/ 263686 w 321405"/>
                  <a:gd name="connsiteY17" fmla="*/ 113671 h 321405"/>
                  <a:gd name="connsiteX18" fmla="*/ 56262 w 321405"/>
                  <a:gd name="connsiteY18" fmla="*/ 295129 h 321405"/>
                  <a:gd name="connsiteX19" fmla="*/ 45751 w 321405"/>
                  <a:gd name="connsiteY19" fmla="*/ 300694 h 321405"/>
                  <a:gd name="connsiteX20" fmla="*/ 33695 w 321405"/>
                  <a:gd name="connsiteY20" fmla="*/ 299457 h 321405"/>
                  <a:gd name="connsiteX21" fmla="*/ 24422 w 321405"/>
                  <a:gd name="connsiteY21" fmla="*/ 291729 h 321405"/>
                  <a:gd name="connsiteX22" fmla="*/ 21021 w 321405"/>
                  <a:gd name="connsiteY22" fmla="*/ 280291 h 321405"/>
                  <a:gd name="connsiteX23" fmla="*/ 24422 w 321405"/>
                  <a:gd name="connsiteY23" fmla="*/ 268853 h 321405"/>
                  <a:gd name="connsiteX24" fmla="*/ 33695 w 321405"/>
                  <a:gd name="connsiteY24" fmla="*/ 261125 h 321405"/>
                  <a:gd name="connsiteX25" fmla="*/ 45751 w 321405"/>
                  <a:gd name="connsiteY25" fmla="*/ 259889 h 321405"/>
                  <a:gd name="connsiteX26" fmla="*/ 56262 w 321405"/>
                  <a:gd name="connsiteY26" fmla="*/ 265453 h 321405"/>
                  <a:gd name="connsiteX27" fmla="*/ 62444 w 321405"/>
                  <a:gd name="connsiteY27" fmla="*/ 280291 h 321405"/>
                  <a:gd name="connsiteX28" fmla="*/ 56262 w 321405"/>
                  <a:gd name="connsiteY28" fmla="*/ 295129 h 321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321405" h="321405">
                    <a:moveTo>
                      <a:pt x="263686" y="113671"/>
                    </a:moveTo>
                    <a:lnTo>
                      <a:pt x="208043" y="58028"/>
                    </a:lnTo>
                    <a:lnTo>
                      <a:pt x="258122" y="7950"/>
                    </a:lnTo>
                    <a:cubicBezTo>
                      <a:pt x="239574" y="221"/>
                      <a:pt x="218863" y="-1943"/>
                      <a:pt x="199079" y="1767"/>
                    </a:cubicBezTo>
                    <a:cubicBezTo>
                      <a:pt x="179294" y="5477"/>
                      <a:pt x="161056" y="15060"/>
                      <a:pt x="146527" y="29279"/>
                    </a:cubicBezTo>
                    <a:cubicBezTo>
                      <a:pt x="131998" y="43499"/>
                      <a:pt x="122105" y="61429"/>
                      <a:pt x="117778" y="81213"/>
                    </a:cubicBezTo>
                    <a:cubicBezTo>
                      <a:pt x="113451" y="100997"/>
                      <a:pt x="114996" y="121399"/>
                      <a:pt x="122415" y="140256"/>
                    </a:cubicBezTo>
                    <a:lnTo>
                      <a:pt x="12056" y="250615"/>
                    </a:lnTo>
                    <a:cubicBezTo>
                      <a:pt x="4328" y="258343"/>
                      <a:pt x="0" y="269163"/>
                      <a:pt x="0" y="279982"/>
                    </a:cubicBezTo>
                    <a:cubicBezTo>
                      <a:pt x="0" y="291111"/>
                      <a:pt x="4328" y="301621"/>
                      <a:pt x="12056" y="309349"/>
                    </a:cubicBezTo>
                    <a:cubicBezTo>
                      <a:pt x="19785" y="317077"/>
                      <a:pt x="30604" y="321405"/>
                      <a:pt x="41424" y="321405"/>
                    </a:cubicBezTo>
                    <a:cubicBezTo>
                      <a:pt x="52552" y="321405"/>
                      <a:pt x="63063" y="317077"/>
                      <a:pt x="70791" y="309349"/>
                    </a:cubicBezTo>
                    <a:lnTo>
                      <a:pt x="181149" y="198991"/>
                    </a:lnTo>
                    <a:cubicBezTo>
                      <a:pt x="200006" y="206410"/>
                      <a:pt x="220408" y="207955"/>
                      <a:pt x="240193" y="203627"/>
                    </a:cubicBezTo>
                    <a:cubicBezTo>
                      <a:pt x="259977" y="199300"/>
                      <a:pt x="277906" y="189408"/>
                      <a:pt x="292126" y="174879"/>
                    </a:cubicBezTo>
                    <a:cubicBezTo>
                      <a:pt x="306346" y="160350"/>
                      <a:pt x="315620" y="142111"/>
                      <a:pt x="319639" y="122327"/>
                    </a:cubicBezTo>
                    <a:cubicBezTo>
                      <a:pt x="323348" y="102543"/>
                      <a:pt x="321184" y="82140"/>
                      <a:pt x="313456" y="63283"/>
                    </a:cubicBezTo>
                    <a:lnTo>
                      <a:pt x="263686" y="113671"/>
                    </a:lnTo>
                    <a:close/>
                    <a:moveTo>
                      <a:pt x="56262" y="295129"/>
                    </a:moveTo>
                    <a:cubicBezTo>
                      <a:pt x="53479" y="297911"/>
                      <a:pt x="49770" y="300075"/>
                      <a:pt x="45751" y="300694"/>
                    </a:cubicBezTo>
                    <a:cubicBezTo>
                      <a:pt x="41732" y="301312"/>
                      <a:pt x="37405" y="301003"/>
                      <a:pt x="33695" y="299457"/>
                    </a:cubicBezTo>
                    <a:cubicBezTo>
                      <a:pt x="29986" y="297911"/>
                      <a:pt x="26585" y="295129"/>
                      <a:pt x="24422" y="291729"/>
                    </a:cubicBezTo>
                    <a:cubicBezTo>
                      <a:pt x="22258" y="288328"/>
                      <a:pt x="21021" y="284310"/>
                      <a:pt x="21021" y="280291"/>
                    </a:cubicBezTo>
                    <a:cubicBezTo>
                      <a:pt x="21021" y="276272"/>
                      <a:pt x="22258" y="272254"/>
                      <a:pt x="24422" y="268853"/>
                    </a:cubicBezTo>
                    <a:cubicBezTo>
                      <a:pt x="26585" y="265453"/>
                      <a:pt x="29986" y="262671"/>
                      <a:pt x="33695" y="261125"/>
                    </a:cubicBezTo>
                    <a:cubicBezTo>
                      <a:pt x="37405" y="259580"/>
                      <a:pt x="41732" y="259270"/>
                      <a:pt x="45751" y="259889"/>
                    </a:cubicBezTo>
                    <a:cubicBezTo>
                      <a:pt x="49770" y="260816"/>
                      <a:pt x="53479" y="262671"/>
                      <a:pt x="56262" y="265453"/>
                    </a:cubicBezTo>
                    <a:cubicBezTo>
                      <a:pt x="60280" y="269472"/>
                      <a:pt x="62444" y="274727"/>
                      <a:pt x="62444" y="280291"/>
                    </a:cubicBezTo>
                    <a:cubicBezTo>
                      <a:pt x="62444" y="285855"/>
                      <a:pt x="60280" y="291111"/>
                      <a:pt x="56262" y="295129"/>
                    </a:cubicBezTo>
                    <a:close/>
                  </a:path>
                </a:pathLst>
              </a:custGeom>
              <a:solidFill>
                <a:schemeClr val="tx1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</p:grp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2AD46E47-3975-4C79-A245-85F039A4CC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1987" y="1734858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88" name="Rectangle 187">
            <a:extLst>
              <a:ext uri="{FF2B5EF4-FFF2-40B4-BE49-F238E27FC236}">
                <a16:creationId xmlns:a16="http://schemas.microsoft.com/office/drawing/2014/main" id="{90ED8A67-84C6-44DA-A053-8849DCA07C4A}"/>
              </a:ext>
            </a:extLst>
          </p:cNvPr>
          <p:cNvSpPr/>
          <p:nvPr/>
        </p:nvSpPr>
        <p:spPr>
          <a:xfrm>
            <a:off x="11032895" y="3066278"/>
            <a:ext cx="105820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Analyst</a:t>
            </a:r>
          </a:p>
        </p:txBody>
      </p: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FBEAA11C-EDE3-44D6-9BB0-6F3A91DD1269}"/>
              </a:ext>
            </a:extLst>
          </p:cNvPr>
          <p:cNvGrpSpPr/>
          <p:nvPr/>
        </p:nvGrpSpPr>
        <p:grpSpPr>
          <a:xfrm>
            <a:off x="11329216" y="2634242"/>
            <a:ext cx="537713" cy="401084"/>
            <a:chOff x="11151812" y="1747156"/>
            <a:chExt cx="537713" cy="401084"/>
          </a:xfrm>
        </p:grpSpPr>
        <p:sp>
          <p:nvSpPr>
            <p:cNvPr id="190" name="Freeform 485">
              <a:extLst>
                <a:ext uri="{FF2B5EF4-FFF2-40B4-BE49-F238E27FC236}">
                  <a16:creationId xmlns:a16="http://schemas.microsoft.com/office/drawing/2014/main" id="{B1CEFC2A-EA20-489C-BAFD-0DBE74481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322639" y="1821338"/>
              <a:ext cx="366886" cy="276999"/>
            </a:xfrm>
            <a:custGeom>
              <a:avLst/>
              <a:gdLst>
                <a:gd name="connsiteX0" fmla="*/ 1765758 w 7620000"/>
                <a:gd name="connsiteY0" fmla="*/ 3905250 h 5753101"/>
                <a:gd name="connsiteX1" fmla="*/ 2193023 w 7620000"/>
                <a:gd name="connsiteY1" fmla="*/ 4332515 h 5753101"/>
                <a:gd name="connsiteX2" fmla="*/ 2193022 w 7620000"/>
                <a:gd name="connsiteY2" fmla="*/ 5325836 h 5753101"/>
                <a:gd name="connsiteX3" fmla="*/ 1765757 w 7620000"/>
                <a:gd name="connsiteY3" fmla="*/ 5753101 h 5753101"/>
                <a:gd name="connsiteX4" fmla="*/ 1765758 w 7620000"/>
                <a:gd name="connsiteY4" fmla="*/ 5753100 h 5753101"/>
                <a:gd name="connsiteX5" fmla="*/ 1338493 w 7620000"/>
                <a:gd name="connsiteY5" fmla="*/ 5325835 h 5753101"/>
                <a:gd name="connsiteX6" fmla="*/ 1338493 w 7620000"/>
                <a:gd name="connsiteY6" fmla="*/ 4332515 h 5753101"/>
                <a:gd name="connsiteX7" fmla="*/ 1765758 w 7620000"/>
                <a:gd name="connsiteY7" fmla="*/ 3905250 h 5753101"/>
                <a:gd name="connsiteX8" fmla="*/ 4501698 w 7620000"/>
                <a:gd name="connsiteY8" fmla="*/ 2990850 h 5753101"/>
                <a:gd name="connsiteX9" fmla="*/ 4928963 w 7620000"/>
                <a:gd name="connsiteY9" fmla="*/ 3418115 h 5753101"/>
                <a:gd name="connsiteX10" fmla="*/ 4928962 w 7620000"/>
                <a:gd name="connsiteY10" fmla="*/ 5325836 h 5753101"/>
                <a:gd name="connsiteX11" fmla="*/ 4501697 w 7620000"/>
                <a:gd name="connsiteY11" fmla="*/ 5753101 h 5753101"/>
                <a:gd name="connsiteX12" fmla="*/ 4501698 w 7620000"/>
                <a:gd name="connsiteY12" fmla="*/ 5753100 h 5753101"/>
                <a:gd name="connsiteX13" fmla="*/ 4074433 w 7620000"/>
                <a:gd name="connsiteY13" fmla="*/ 5325835 h 5753101"/>
                <a:gd name="connsiteX14" fmla="*/ 4074433 w 7620000"/>
                <a:gd name="connsiteY14" fmla="*/ 3418115 h 5753101"/>
                <a:gd name="connsiteX15" fmla="*/ 4501698 w 7620000"/>
                <a:gd name="connsiteY15" fmla="*/ 2990850 h 5753101"/>
                <a:gd name="connsiteX16" fmla="*/ 3133728 w 7620000"/>
                <a:gd name="connsiteY16" fmla="*/ 2352675 h 5753101"/>
                <a:gd name="connsiteX17" fmla="*/ 3560993 w 7620000"/>
                <a:gd name="connsiteY17" fmla="*/ 2779940 h 5753101"/>
                <a:gd name="connsiteX18" fmla="*/ 3560992 w 7620000"/>
                <a:gd name="connsiteY18" fmla="*/ 5325836 h 5753101"/>
                <a:gd name="connsiteX19" fmla="*/ 3133727 w 7620000"/>
                <a:gd name="connsiteY19" fmla="*/ 5753101 h 5753101"/>
                <a:gd name="connsiteX20" fmla="*/ 3133728 w 7620000"/>
                <a:gd name="connsiteY20" fmla="*/ 5753100 h 5753101"/>
                <a:gd name="connsiteX21" fmla="*/ 2706463 w 7620000"/>
                <a:gd name="connsiteY21" fmla="*/ 5325835 h 5753101"/>
                <a:gd name="connsiteX22" fmla="*/ 2706463 w 7620000"/>
                <a:gd name="connsiteY22" fmla="*/ 2779940 h 5753101"/>
                <a:gd name="connsiteX23" fmla="*/ 3133728 w 7620000"/>
                <a:gd name="connsiteY23" fmla="*/ 2352675 h 5753101"/>
                <a:gd name="connsiteX24" fmla="*/ 5846990 w 7620000"/>
                <a:gd name="connsiteY24" fmla="*/ 1247321 h 5753101"/>
                <a:gd name="connsiteX25" fmla="*/ 6274255 w 7620000"/>
                <a:gd name="connsiteY25" fmla="*/ 1674586 h 5753101"/>
                <a:gd name="connsiteX26" fmla="*/ 6274254 w 7620000"/>
                <a:gd name="connsiteY26" fmla="*/ 5325836 h 5753101"/>
                <a:gd name="connsiteX27" fmla="*/ 5846989 w 7620000"/>
                <a:gd name="connsiteY27" fmla="*/ 5753101 h 5753101"/>
                <a:gd name="connsiteX28" fmla="*/ 5846990 w 7620000"/>
                <a:gd name="connsiteY28" fmla="*/ 5753100 h 5753101"/>
                <a:gd name="connsiteX29" fmla="*/ 5419725 w 7620000"/>
                <a:gd name="connsiteY29" fmla="*/ 5325835 h 5753101"/>
                <a:gd name="connsiteX30" fmla="*/ 5419725 w 7620000"/>
                <a:gd name="connsiteY30" fmla="*/ 1674586 h 5753101"/>
                <a:gd name="connsiteX31" fmla="*/ 5846990 w 7620000"/>
                <a:gd name="connsiteY31" fmla="*/ 1247321 h 5753101"/>
                <a:gd name="connsiteX32" fmla="*/ 946184 w 7620000"/>
                <a:gd name="connsiteY32" fmla="*/ 0 h 5753101"/>
                <a:gd name="connsiteX33" fmla="*/ 6673816 w 7620000"/>
                <a:gd name="connsiteY33" fmla="*/ 0 h 5753101"/>
                <a:gd name="connsiteX34" fmla="*/ 7620000 w 7620000"/>
                <a:gd name="connsiteY34" fmla="*/ 946185 h 5753101"/>
                <a:gd name="connsiteX35" fmla="*/ 7620000 w 7620000"/>
                <a:gd name="connsiteY35" fmla="*/ 3987766 h 5753101"/>
                <a:gd name="connsiteX36" fmla="*/ 6673816 w 7620000"/>
                <a:gd name="connsiteY36" fmla="*/ 4933950 h 5753101"/>
                <a:gd name="connsiteX37" fmla="*/ 6572250 w 7620000"/>
                <a:gd name="connsiteY37" fmla="*/ 4933950 h 5753101"/>
                <a:gd name="connsiteX38" fmla="*/ 6572250 w 7620000"/>
                <a:gd name="connsiteY38" fmla="*/ 4613702 h 5753101"/>
                <a:gd name="connsiteX39" fmla="*/ 6711353 w 7620000"/>
                <a:gd name="connsiteY39" fmla="*/ 4613702 h 5753101"/>
                <a:gd name="connsiteX40" fmla="*/ 7324725 w 7620000"/>
                <a:gd name="connsiteY40" fmla="*/ 4000330 h 5753101"/>
                <a:gd name="connsiteX41" fmla="*/ 7324725 w 7620000"/>
                <a:gd name="connsiteY41" fmla="*/ 918172 h 5753101"/>
                <a:gd name="connsiteX42" fmla="*/ 6711353 w 7620000"/>
                <a:gd name="connsiteY42" fmla="*/ 304800 h 5753101"/>
                <a:gd name="connsiteX43" fmla="*/ 937223 w 7620000"/>
                <a:gd name="connsiteY43" fmla="*/ 304800 h 5753101"/>
                <a:gd name="connsiteX44" fmla="*/ 323850 w 7620000"/>
                <a:gd name="connsiteY44" fmla="*/ 918172 h 5753101"/>
                <a:gd name="connsiteX45" fmla="*/ 323850 w 7620000"/>
                <a:gd name="connsiteY45" fmla="*/ 4000330 h 5753101"/>
                <a:gd name="connsiteX46" fmla="*/ 937223 w 7620000"/>
                <a:gd name="connsiteY46" fmla="*/ 4613702 h 5753101"/>
                <a:gd name="connsiteX47" fmla="*/ 1076325 w 7620000"/>
                <a:gd name="connsiteY47" fmla="*/ 4613702 h 5753101"/>
                <a:gd name="connsiteX48" fmla="*/ 1076325 w 7620000"/>
                <a:gd name="connsiteY48" fmla="*/ 4933950 h 5753101"/>
                <a:gd name="connsiteX49" fmla="*/ 946184 w 7620000"/>
                <a:gd name="connsiteY49" fmla="*/ 4933950 h 5753101"/>
                <a:gd name="connsiteX50" fmla="*/ 0 w 7620000"/>
                <a:gd name="connsiteY50" fmla="*/ 3987766 h 5753101"/>
                <a:gd name="connsiteX51" fmla="*/ 0 w 7620000"/>
                <a:gd name="connsiteY51" fmla="*/ 946185 h 5753101"/>
                <a:gd name="connsiteX52" fmla="*/ 946184 w 7620000"/>
                <a:gd name="connsiteY52" fmla="*/ 0 h 5753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7620000" h="5753101">
                  <a:moveTo>
                    <a:pt x="1765758" y="3905250"/>
                  </a:moveTo>
                  <a:cubicBezTo>
                    <a:pt x="2001730" y="3905250"/>
                    <a:pt x="2193023" y="4096543"/>
                    <a:pt x="2193023" y="4332515"/>
                  </a:cubicBezTo>
                  <a:cubicBezTo>
                    <a:pt x="2193023" y="4663622"/>
                    <a:pt x="2193022" y="4994729"/>
                    <a:pt x="2193022" y="5325836"/>
                  </a:cubicBezTo>
                  <a:cubicBezTo>
                    <a:pt x="2193022" y="5561808"/>
                    <a:pt x="2001729" y="5753101"/>
                    <a:pt x="1765757" y="5753101"/>
                  </a:cubicBezTo>
                  <a:lnTo>
                    <a:pt x="1765758" y="5753100"/>
                  </a:lnTo>
                  <a:cubicBezTo>
                    <a:pt x="1529786" y="5753100"/>
                    <a:pt x="1338493" y="5561807"/>
                    <a:pt x="1338493" y="5325835"/>
                  </a:cubicBezTo>
                  <a:lnTo>
                    <a:pt x="1338493" y="4332515"/>
                  </a:lnTo>
                  <a:cubicBezTo>
                    <a:pt x="1338493" y="4096543"/>
                    <a:pt x="1529786" y="3905250"/>
                    <a:pt x="1765758" y="3905250"/>
                  </a:cubicBezTo>
                  <a:close/>
                  <a:moveTo>
                    <a:pt x="4501698" y="2990850"/>
                  </a:moveTo>
                  <a:cubicBezTo>
                    <a:pt x="4737670" y="2990850"/>
                    <a:pt x="4928963" y="3182143"/>
                    <a:pt x="4928963" y="3418115"/>
                  </a:cubicBezTo>
                  <a:cubicBezTo>
                    <a:pt x="4928963" y="4054022"/>
                    <a:pt x="4928962" y="4689929"/>
                    <a:pt x="4928962" y="5325836"/>
                  </a:cubicBezTo>
                  <a:cubicBezTo>
                    <a:pt x="4928962" y="5561808"/>
                    <a:pt x="4737669" y="5753101"/>
                    <a:pt x="4501697" y="5753101"/>
                  </a:cubicBezTo>
                  <a:lnTo>
                    <a:pt x="4501698" y="5753100"/>
                  </a:lnTo>
                  <a:cubicBezTo>
                    <a:pt x="4265726" y="5753100"/>
                    <a:pt x="4074433" y="5561807"/>
                    <a:pt x="4074433" y="5325835"/>
                  </a:cubicBezTo>
                  <a:lnTo>
                    <a:pt x="4074433" y="3418115"/>
                  </a:lnTo>
                  <a:cubicBezTo>
                    <a:pt x="4074433" y="3182143"/>
                    <a:pt x="4265726" y="2990850"/>
                    <a:pt x="4501698" y="2990850"/>
                  </a:cubicBezTo>
                  <a:close/>
                  <a:moveTo>
                    <a:pt x="3133728" y="2352675"/>
                  </a:moveTo>
                  <a:cubicBezTo>
                    <a:pt x="3369700" y="2352675"/>
                    <a:pt x="3560993" y="2543968"/>
                    <a:pt x="3560993" y="2779940"/>
                  </a:cubicBezTo>
                  <a:cubicBezTo>
                    <a:pt x="3560993" y="3628572"/>
                    <a:pt x="3560992" y="4477204"/>
                    <a:pt x="3560992" y="5325836"/>
                  </a:cubicBezTo>
                  <a:cubicBezTo>
                    <a:pt x="3560992" y="5561808"/>
                    <a:pt x="3369699" y="5753101"/>
                    <a:pt x="3133727" y="5753101"/>
                  </a:cubicBezTo>
                  <a:lnTo>
                    <a:pt x="3133728" y="5753100"/>
                  </a:lnTo>
                  <a:cubicBezTo>
                    <a:pt x="2897756" y="5753100"/>
                    <a:pt x="2706463" y="5561807"/>
                    <a:pt x="2706463" y="5325835"/>
                  </a:cubicBezTo>
                  <a:lnTo>
                    <a:pt x="2706463" y="2779940"/>
                  </a:lnTo>
                  <a:cubicBezTo>
                    <a:pt x="2706463" y="2543968"/>
                    <a:pt x="2897756" y="2352675"/>
                    <a:pt x="3133728" y="2352675"/>
                  </a:cubicBezTo>
                  <a:close/>
                  <a:moveTo>
                    <a:pt x="5846990" y="1247321"/>
                  </a:moveTo>
                  <a:cubicBezTo>
                    <a:pt x="6082962" y="1247321"/>
                    <a:pt x="6274255" y="1438614"/>
                    <a:pt x="6274255" y="1674586"/>
                  </a:cubicBezTo>
                  <a:cubicBezTo>
                    <a:pt x="6274255" y="2891669"/>
                    <a:pt x="6274254" y="4108753"/>
                    <a:pt x="6274254" y="5325836"/>
                  </a:cubicBezTo>
                  <a:cubicBezTo>
                    <a:pt x="6274254" y="5561808"/>
                    <a:pt x="6082961" y="5753101"/>
                    <a:pt x="5846989" y="5753101"/>
                  </a:cubicBezTo>
                  <a:lnTo>
                    <a:pt x="5846990" y="5753100"/>
                  </a:lnTo>
                  <a:cubicBezTo>
                    <a:pt x="5611018" y="5753100"/>
                    <a:pt x="5419725" y="5561807"/>
                    <a:pt x="5419725" y="5325835"/>
                  </a:cubicBezTo>
                  <a:lnTo>
                    <a:pt x="5419725" y="1674586"/>
                  </a:lnTo>
                  <a:cubicBezTo>
                    <a:pt x="5419725" y="1438614"/>
                    <a:pt x="5611018" y="1247321"/>
                    <a:pt x="5846990" y="1247321"/>
                  </a:cubicBezTo>
                  <a:close/>
                  <a:moveTo>
                    <a:pt x="946184" y="0"/>
                  </a:moveTo>
                  <a:lnTo>
                    <a:pt x="6673816" y="0"/>
                  </a:lnTo>
                  <a:cubicBezTo>
                    <a:pt x="7196379" y="0"/>
                    <a:pt x="7620000" y="423621"/>
                    <a:pt x="7620000" y="946185"/>
                  </a:cubicBezTo>
                  <a:lnTo>
                    <a:pt x="7620000" y="3987766"/>
                  </a:lnTo>
                  <a:cubicBezTo>
                    <a:pt x="7620000" y="4510329"/>
                    <a:pt x="7196379" y="4933950"/>
                    <a:pt x="6673816" y="4933950"/>
                  </a:cubicBezTo>
                  <a:lnTo>
                    <a:pt x="6572250" y="4933950"/>
                  </a:lnTo>
                  <a:lnTo>
                    <a:pt x="6572250" y="4613702"/>
                  </a:lnTo>
                  <a:lnTo>
                    <a:pt x="6711353" y="4613702"/>
                  </a:lnTo>
                  <a:cubicBezTo>
                    <a:pt x="7050109" y="4613702"/>
                    <a:pt x="7324725" y="4339086"/>
                    <a:pt x="7324725" y="4000330"/>
                  </a:cubicBezTo>
                  <a:lnTo>
                    <a:pt x="7324725" y="918172"/>
                  </a:lnTo>
                  <a:cubicBezTo>
                    <a:pt x="7324725" y="579416"/>
                    <a:pt x="7050109" y="304800"/>
                    <a:pt x="6711353" y="304800"/>
                  </a:cubicBezTo>
                  <a:lnTo>
                    <a:pt x="937223" y="304800"/>
                  </a:lnTo>
                  <a:cubicBezTo>
                    <a:pt x="598466" y="304800"/>
                    <a:pt x="323850" y="579416"/>
                    <a:pt x="323850" y="918172"/>
                  </a:cubicBezTo>
                  <a:lnTo>
                    <a:pt x="323850" y="4000330"/>
                  </a:lnTo>
                  <a:cubicBezTo>
                    <a:pt x="323850" y="4339086"/>
                    <a:pt x="598466" y="4613702"/>
                    <a:pt x="937223" y="4613702"/>
                  </a:cubicBezTo>
                  <a:lnTo>
                    <a:pt x="1076325" y="4613702"/>
                  </a:lnTo>
                  <a:lnTo>
                    <a:pt x="1076325" y="4933950"/>
                  </a:lnTo>
                  <a:lnTo>
                    <a:pt x="946184" y="4933950"/>
                  </a:lnTo>
                  <a:cubicBezTo>
                    <a:pt x="423621" y="4933950"/>
                    <a:pt x="0" y="4510329"/>
                    <a:pt x="0" y="3987766"/>
                  </a:cubicBezTo>
                  <a:lnTo>
                    <a:pt x="0" y="946185"/>
                  </a:lnTo>
                  <a:cubicBezTo>
                    <a:pt x="0" y="423621"/>
                    <a:pt x="423621" y="0"/>
                    <a:pt x="946184" y="0"/>
                  </a:cubicBezTo>
                  <a:close/>
                </a:path>
              </a:pathLst>
            </a:custGeom>
            <a:solidFill>
              <a:srgbClr val="0070C0"/>
            </a:solidFill>
            <a:ln w="342900" cap="sq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050" b="1" dirty="0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6AC37389-89E3-46EB-9DED-BB0E14C27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51812" y="1747156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DD17C12-F34C-4944-94C2-7B629ECF66F3}"/>
              </a:ext>
            </a:extLst>
          </p:cNvPr>
          <p:cNvSpPr/>
          <p:nvPr/>
        </p:nvSpPr>
        <p:spPr>
          <a:xfrm>
            <a:off x="10885937" y="1933079"/>
            <a:ext cx="14150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Base level consumers</a:t>
            </a:r>
          </a:p>
        </p:txBody>
      </p:sp>
      <p:pic>
        <p:nvPicPr>
          <p:cNvPr id="193" name="Picture 192">
            <a:extLst>
              <a:ext uri="{FF2B5EF4-FFF2-40B4-BE49-F238E27FC236}">
                <a16:creationId xmlns:a16="http://schemas.microsoft.com/office/drawing/2014/main" id="{23EC5ACA-AA07-4EB6-81E9-1AE10DA72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4104" y="1392016"/>
            <a:ext cx="358443" cy="412942"/>
          </a:xfrm>
          <a:prstGeom prst="rect">
            <a:avLst/>
          </a:prstGeom>
        </p:spPr>
      </p:pic>
      <p:sp>
        <p:nvSpPr>
          <p:cNvPr id="195" name="Freeform: Shape 194">
            <a:extLst>
              <a:ext uri="{FF2B5EF4-FFF2-40B4-BE49-F238E27FC236}">
                <a16:creationId xmlns:a16="http://schemas.microsoft.com/office/drawing/2014/main" id="{515647EA-46AB-42F9-9CB0-4A01F6E659BC}"/>
              </a:ext>
            </a:extLst>
          </p:cNvPr>
          <p:cNvSpPr>
            <a:spLocks/>
          </p:cNvSpPr>
          <p:nvPr/>
        </p:nvSpPr>
        <p:spPr bwMode="auto">
          <a:xfrm>
            <a:off x="11294022" y="1501043"/>
            <a:ext cx="320867" cy="401084"/>
          </a:xfrm>
          <a:custGeom>
            <a:avLst/>
            <a:gdLst>
              <a:gd name="connsiteX0" fmla="*/ 123825 w 247650"/>
              <a:gd name="connsiteY0" fmla="*/ 169862 h 309562"/>
              <a:gd name="connsiteX1" fmla="*/ 247650 w 247650"/>
              <a:gd name="connsiteY1" fmla="*/ 293919 h 309562"/>
              <a:gd name="connsiteX2" fmla="*/ 247650 w 247650"/>
              <a:gd name="connsiteY2" fmla="*/ 309562 h 309562"/>
              <a:gd name="connsiteX3" fmla="*/ 0 w 247650"/>
              <a:gd name="connsiteY3" fmla="*/ 309562 h 309562"/>
              <a:gd name="connsiteX4" fmla="*/ 0 w 247650"/>
              <a:gd name="connsiteY4" fmla="*/ 293919 h 309562"/>
              <a:gd name="connsiteX5" fmla="*/ 123825 w 247650"/>
              <a:gd name="connsiteY5" fmla="*/ 169862 h 309562"/>
              <a:gd name="connsiteX6" fmla="*/ 123825 w 247650"/>
              <a:gd name="connsiteY6" fmla="*/ 0 h 309562"/>
              <a:gd name="connsiteX7" fmla="*/ 193675 w 247650"/>
              <a:gd name="connsiteY7" fmla="*/ 69850 h 309562"/>
              <a:gd name="connsiteX8" fmla="*/ 123825 w 247650"/>
              <a:gd name="connsiteY8" fmla="*/ 139700 h 309562"/>
              <a:gd name="connsiteX9" fmla="*/ 53975 w 247650"/>
              <a:gd name="connsiteY9" fmla="*/ 69850 h 309562"/>
              <a:gd name="connsiteX10" fmla="*/ 123825 w 247650"/>
              <a:gd name="connsiteY10" fmla="*/ 0 h 30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7650" h="309562">
                <a:moveTo>
                  <a:pt x="123825" y="169862"/>
                </a:moveTo>
                <a:cubicBezTo>
                  <a:pt x="192455" y="169862"/>
                  <a:pt x="247650" y="225524"/>
                  <a:pt x="247650" y="293919"/>
                </a:cubicBezTo>
                <a:cubicBezTo>
                  <a:pt x="247650" y="309562"/>
                  <a:pt x="247650" y="309562"/>
                  <a:pt x="247650" y="309562"/>
                </a:cubicBezTo>
                <a:cubicBezTo>
                  <a:pt x="0" y="309562"/>
                  <a:pt x="0" y="309562"/>
                  <a:pt x="0" y="309562"/>
                </a:cubicBezTo>
                <a:cubicBezTo>
                  <a:pt x="0" y="293919"/>
                  <a:pt x="0" y="293919"/>
                  <a:pt x="0" y="293919"/>
                </a:cubicBezTo>
                <a:cubicBezTo>
                  <a:pt x="0" y="225524"/>
                  <a:pt x="55558" y="169862"/>
                  <a:pt x="123825" y="169862"/>
                </a:cubicBezTo>
                <a:close/>
                <a:moveTo>
                  <a:pt x="123825" y="0"/>
                </a:moveTo>
                <a:cubicBezTo>
                  <a:pt x="162402" y="0"/>
                  <a:pt x="193675" y="31273"/>
                  <a:pt x="193675" y="69850"/>
                </a:cubicBezTo>
                <a:cubicBezTo>
                  <a:pt x="193675" y="108427"/>
                  <a:pt x="162402" y="139700"/>
                  <a:pt x="123825" y="139700"/>
                </a:cubicBezTo>
                <a:cubicBezTo>
                  <a:pt x="85248" y="139700"/>
                  <a:pt x="53975" y="108427"/>
                  <a:pt x="53975" y="69850"/>
                </a:cubicBezTo>
                <a:cubicBezTo>
                  <a:pt x="53975" y="31273"/>
                  <a:pt x="85248" y="0"/>
                  <a:pt x="123825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050" b="1"/>
          </a:p>
        </p:txBody>
      </p: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4AA57EE3-7654-4B2F-B686-AF88B3196731}"/>
              </a:ext>
            </a:extLst>
          </p:cNvPr>
          <p:cNvGrpSpPr/>
          <p:nvPr/>
        </p:nvGrpSpPr>
        <p:grpSpPr>
          <a:xfrm>
            <a:off x="3767283" y="3614685"/>
            <a:ext cx="1489229" cy="559498"/>
            <a:chOff x="6238875" y="1441527"/>
            <a:chExt cx="1205176" cy="781424"/>
          </a:xfrm>
        </p:grpSpPr>
        <p:sp>
          <p:nvSpPr>
            <p:cNvPr id="202" name="Rectangle: Rounded Corners 201">
              <a:extLst>
                <a:ext uri="{FF2B5EF4-FFF2-40B4-BE49-F238E27FC236}">
                  <a16:creationId xmlns:a16="http://schemas.microsoft.com/office/drawing/2014/main" id="{26339652-18E4-49C2-AD58-202EE31F167D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bg1">
                      <a:lumMod val="65000"/>
                    </a:schemeClr>
                  </a:solidFill>
                </a:rPr>
                <a:t>LAB</a:t>
              </a:r>
              <a:endParaRPr lang="en-DK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248" name="Flowchart: Manual Operation 247">
              <a:extLst>
                <a:ext uri="{FF2B5EF4-FFF2-40B4-BE49-F238E27FC236}">
                  <a16:creationId xmlns:a16="http://schemas.microsoft.com/office/drawing/2014/main" id="{BC365ECE-FFB8-4110-8C1E-849A8E964EDC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249" name="AutoShape 34">
            <a:extLst>
              <a:ext uri="{FF2B5EF4-FFF2-40B4-BE49-F238E27FC236}">
                <a16:creationId xmlns:a16="http://schemas.microsoft.com/office/drawing/2014/main" id="{BB61044B-38C9-49E0-B24B-DACC5FC36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1412" y="4113701"/>
            <a:ext cx="176763" cy="202011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3E1DE5D5-6BA9-4546-8382-E09953EBB72F}"/>
              </a:ext>
            </a:extLst>
          </p:cNvPr>
          <p:cNvGrpSpPr/>
          <p:nvPr/>
        </p:nvGrpSpPr>
        <p:grpSpPr>
          <a:xfrm>
            <a:off x="3850192" y="2667849"/>
            <a:ext cx="1482784" cy="857227"/>
            <a:chOff x="6238875" y="1441527"/>
            <a:chExt cx="1205176" cy="809659"/>
          </a:xfrm>
          <a:solidFill>
            <a:schemeClr val="bg1">
              <a:lumMod val="75000"/>
            </a:schemeClr>
          </a:solidFill>
        </p:grpSpPr>
        <p:sp>
          <p:nvSpPr>
            <p:cNvPr id="251" name="Rectangle: Rounded Corners 250">
              <a:extLst>
                <a:ext uri="{FF2B5EF4-FFF2-40B4-BE49-F238E27FC236}">
                  <a16:creationId xmlns:a16="http://schemas.microsoft.com/office/drawing/2014/main" id="{E11B68EA-8CF6-4847-9CFD-7C72E57A524D}"/>
                </a:ext>
              </a:extLst>
            </p:cNvPr>
            <p:cNvSpPr/>
            <p:nvPr/>
          </p:nvSpPr>
          <p:spPr>
            <a:xfrm>
              <a:off x="6238875" y="1523660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700" dirty="0">
                <a:solidFill>
                  <a:schemeClr val="tx1"/>
                </a:solidFill>
              </a:endParaRPr>
            </a:p>
            <a:p>
              <a:r>
                <a:rPr lang="da-DK" sz="900" dirty="0">
                  <a:solidFill>
                    <a:schemeClr val="tx1"/>
                  </a:solidFill>
                </a:rPr>
                <a:t>VAULT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52" name="Flowchart: Manual Operation 251">
              <a:extLst>
                <a:ext uri="{FF2B5EF4-FFF2-40B4-BE49-F238E27FC236}">
                  <a16:creationId xmlns:a16="http://schemas.microsoft.com/office/drawing/2014/main" id="{44885923-A162-4B58-B1B7-090EA7F0268A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grpSp>
        <p:nvGrpSpPr>
          <p:cNvPr id="253" name="Group 252">
            <a:extLst>
              <a:ext uri="{FF2B5EF4-FFF2-40B4-BE49-F238E27FC236}">
                <a16:creationId xmlns:a16="http://schemas.microsoft.com/office/drawing/2014/main" id="{F0569C6F-5892-448B-911C-FF31C74F990A}"/>
              </a:ext>
            </a:extLst>
          </p:cNvPr>
          <p:cNvGrpSpPr/>
          <p:nvPr/>
        </p:nvGrpSpPr>
        <p:grpSpPr>
          <a:xfrm>
            <a:off x="3758752" y="2529921"/>
            <a:ext cx="1482784" cy="853957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254" name="Rectangle: Rounded Corners 253">
              <a:extLst>
                <a:ext uri="{FF2B5EF4-FFF2-40B4-BE49-F238E27FC236}">
                  <a16:creationId xmlns:a16="http://schemas.microsoft.com/office/drawing/2014/main" id="{B2DE0E20-B4AB-4C6B-A06B-776329A52A5C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TRUSTED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(EDW)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55" name="Flowchart: Manual Operation 254">
              <a:extLst>
                <a:ext uri="{FF2B5EF4-FFF2-40B4-BE49-F238E27FC236}">
                  <a16:creationId xmlns:a16="http://schemas.microsoft.com/office/drawing/2014/main" id="{BD338975-ABB4-47E0-BCDB-4E48ECBE7A39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256" name="AutoShape 34">
            <a:extLst>
              <a:ext uri="{FF2B5EF4-FFF2-40B4-BE49-F238E27FC236}">
                <a16:creationId xmlns:a16="http://schemas.microsoft.com/office/drawing/2014/main" id="{CF08118E-D95F-411E-899D-092B951891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467" y="3291979"/>
            <a:ext cx="188912" cy="103164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257" name="Group 256">
            <a:extLst>
              <a:ext uri="{FF2B5EF4-FFF2-40B4-BE49-F238E27FC236}">
                <a16:creationId xmlns:a16="http://schemas.microsoft.com/office/drawing/2014/main" id="{D6520548-A6EC-4024-95DB-B8C0827E92E1}"/>
              </a:ext>
            </a:extLst>
          </p:cNvPr>
          <p:cNvGrpSpPr/>
          <p:nvPr/>
        </p:nvGrpSpPr>
        <p:grpSpPr>
          <a:xfrm>
            <a:off x="3758752" y="1663534"/>
            <a:ext cx="1482784" cy="754884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258" name="Rectangle: Rounded Corners 257">
              <a:extLst>
                <a:ext uri="{FF2B5EF4-FFF2-40B4-BE49-F238E27FC236}">
                  <a16:creationId xmlns:a16="http://schemas.microsoft.com/office/drawing/2014/main" id="{6E419814-3966-4A2B-94D3-61315B0CFF10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REFINED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(DM’s)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59" name="Flowchart: Manual Operation 258">
              <a:extLst>
                <a:ext uri="{FF2B5EF4-FFF2-40B4-BE49-F238E27FC236}">
                  <a16:creationId xmlns:a16="http://schemas.microsoft.com/office/drawing/2014/main" id="{0376ABB7-331E-47AD-8580-0AC634ECE01F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260" name="AutoShape 34">
            <a:extLst>
              <a:ext uri="{FF2B5EF4-FFF2-40B4-BE49-F238E27FC236}">
                <a16:creationId xmlns:a16="http://schemas.microsoft.com/office/drawing/2014/main" id="{0BFD3BDA-BD02-402B-8608-D18EE1722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3030" y="2334233"/>
            <a:ext cx="176763" cy="251369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4DA21615-E907-422B-9BA8-62BD97D78F30}"/>
              </a:ext>
            </a:extLst>
          </p:cNvPr>
          <p:cNvGrpSpPr/>
          <p:nvPr/>
        </p:nvGrpSpPr>
        <p:grpSpPr>
          <a:xfrm>
            <a:off x="3863223" y="4398268"/>
            <a:ext cx="1482784" cy="1005934"/>
            <a:chOff x="6238875" y="1441527"/>
            <a:chExt cx="1205176" cy="809659"/>
          </a:xfrm>
          <a:solidFill>
            <a:schemeClr val="bg1">
              <a:lumMod val="75000"/>
            </a:schemeClr>
          </a:solidFill>
        </p:grpSpPr>
        <p:sp>
          <p:nvSpPr>
            <p:cNvPr id="262" name="Rectangle: Rounded Corners 261">
              <a:extLst>
                <a:ext uri="{FF2B5EF4-FFF2-40B4-BE49-F238E27FC236}">
                  <a16:creationId xmlns:a16="http://schemas.microsoft.com/office/drawing/2014/main" id="{B9EE5A53-551C-4F39-AAE0-CEC1627B7C6B}"/>
                </a:ext>
              </a:extLst>
            </p:cNvPr>
            <p:cNvSpPr/>
            <p:nvPr/>
          </p:nvSpPr>
          <p:spPr>
            <a:xfrm>
              <a:off x="6238875" y="1523660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700" dirty="0">
                <a:solidFill>
                  <a:schemeClr val="tx1"/>
                </a:solidFill>
              </a:endParaRPr>
            </a:p>
            <a:p>
              <a:r>
                <a:rPr lang="da-DK" sz="900" dirty="0">
                  <a:solidFill>
                    <a:schemeClr val="tx1"/>
                  </a:solidFill>
                </a:rPr>
                <a:t>VAULT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63" name="Flowchart: Manual Operation 262">
              <a:extLst>
                <a:ext uri="{FF2B5EF4-FFF2-40B4-BE49-F238E27FC236}">
                  <a16:creationId xmlns:a16="http://schemas.microsoft.com/office/drawing/2014/main" id="{F927BF05-CFBE-414C-9931-FAF559041675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B9C0F952-6E07-45CD-A2BB-EBC25978C6FB}"/>
              </a:ext>
            </a:extLst>
          </p:cNvPr>
          <p:cNvGrpSpPr/>
          <p:nvPr/>
        </p:nvGrpSpPr>
        <p:grpSpPr>
          <a:xfrm>
            <a:off x="3771783" y="4260860"/>
            <a:ext cx="1482784" cy="989591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265" name="Rectangle: Rounded Corners 264">
              <a:extLst>
                <a:ext uri="{FF2B5EF4-FFF2-40B4-BE49-F238E27FC236}">
                  <a16:creationId xmlns:a16="http://schemas.microsoft.com/office/drawing/2014/main" id="{3751D738-6FE7-40ED-AA08-3590721CCAE9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66" name="Flowchart: Manual Operation 265">
              <a:extLst>
                <a:ext uri="{FF2B5EF4-FFF2-40B4-BE49-F238E27FC236}">
                  <a16:creationId xmlns:a16="http://schemas.microsoft.com/office/drawing/2014/main" id="{AA951520-577F-4970-9B7E-D67F5A813C66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267" name="AutoShape 34">
            <a:extLst>
              <a:ext uri="{FF2B5EF4-FFF2-40B4-BE49-F238E27FC236}">
                <a16:creationId xmlns:a16="http://schemas.microsoft.com/office/drawing/2014/main" id="{724BD5D0-5EA5-4C8A-8D0C-A27621AD2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1365" y="5191221"/>
            <a:ext cx="188912" cy="476769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268" name="Group 267">
            <a:extLst>
              <a:ext uri="{FF2B5EF4-FFF2-40B4-BE49-F238E27FC236}">
                <a16:creationId xmlns:a16="http://schemas.microsoft.com/office/drawing/2014/main" id="{F954CA89-316D-46CE-B0FC-1F982846061A}"/>
              </a:ext>
            </a:extLst>
          </p:cNvPr>
          <p:cNvGrpSpPr/>
          <p:nvPr/>
        </p:nvGrpSpPr>
        <p:grpSpPr>
          <a:xfrm>
            <a:off x="3768137" y="5509444"/>
            <a:ext cx="1577870" cy="540000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269" name="Rectangle: Rounded Corners 268">
              <a:extLst>
                <a:ext uri="{FF2B5EF4-FFF2-40B4-BE49-F238E27FC236}">
                  <a16:creationId xmlns:a16="http://schemas.microsoft.com/office/drawing/2014/main" id="{2218BFE4-DF9A-4225-ACB7-F4F554555C0D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LANDING</a:t>
              </a:r>
              <a:endParaRPr lang="en-DK" dirty="0">
                <a:solidFill>
                  <a:srgbClr val="0070C0"/>
                </a:solidFill>
              </a:endParaRPr>
            </a:p>
          </p:txBody>
        </p:sp>
        <p:sp>
          <p:nvSpPr>
            <p:cNvPr id="270" name="Flowchart: Manual Operation 269">
              <a:extLst>
                <a:ext uri="{FF2B5EF4-FFF2-40B4-BE49-F238E27FC236}">
                  <a16:creationId xmlns:a16="http://schemas.microsoft.com/office/drawing/2014/main" id="{1A15E24D-2B16-44FD-95EA-03306630971F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pic>
        <p:nvPicPr>
          <p:cNvPr id="271" name="Picture 270">
            <a:extLst>
              <a:ext uri="{FF2B5EF4-FFF2-40B4-BE49-F238E27FC236}">
                <a16:creationId xmlns:a16="http://schemas.microsoft.com/office/drawing/2014/main" id="{35908926-2FBA-4CBF-9331-DE4DC0F4B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0132" y="1765055"/>
            <a:ext cx="339441" cy="324553"/>
          </a:xfrm>
          <a:prstGeom prst="rect">
            <a:avLst/>
          </a:prstGeom>
        </p:spPr>
      </p:pic>
      <p:pic>
        <p:nvPicPr>
          <p:cNvPr id="272" name="Picture 271">
            <a:extLst>
              <a:ext uri="{FF2B5EF4-FFF2-40B4-BE49-F238E27FC236}">
                <a16:creationId xmlns:a16="http://schemas.microsoft.com/office/drawing/2014/main" id="{2BE800F2-0249-474F-935B-B064257631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303" y="4390929"/>
            <a:ext cx="333486" cy="330508"/>
          </a:xfrm>
          <a:prstGeom prst="rect">
            <a:avLst/>
          </a:prstGeom>
        </p:spPr>
      </p:pic>
      <p:pic>
        <p:nvPicPr>
          <p:cNvPr id="273" name="Picture 272">
            <a:extLst>
              <a:ext uri="{FF2B5EF4-FFF2-40B4-BE49-F238E27FC236}">
                <a16:creationId xmlns:a16="http://schemas.microsoft.com/office/drawing/2014/main" id="{B853A05B-2283-487F-9CC1-F512E57334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961" y="2648396"/>
            <a:ext cx="339441" cy="327531"/>
          </a:xfrm>
          <a:prstGeom prst="rect">
            <a:avLst/>
          </a:prstGeom>
        </p:spPr>
      </p:pic>
      <p:pic>
        <p:nvPicPr>
          <p:cNvPr id="274" name="Picture 2" descr="Image result for Delta LAke logo">
            <a:extLst>
              <a:ext uri="{FF2B5EF4-FFF2-40B4-BE49-F238E27FC236}">
                <a16:creationId xmlns:a16="http://schemas.microsoft.com/office/drawing/2014/main" id="{CDA8129E-C13E-44A0-8DB4-5484317D51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406" y="2099618"/>
            <a:ext cx="754681" cy="15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5" name="Picture 2" descr="Image result for Delta LAke logo">
            <a:extLst>
              <a:ext uri="{FF2B5EF4-FFF2-40B4-BE49-F238E27FC236}">
                <a16:creationId xmlns:a16="http://schemas.microsoft.com/office/drawing/2014/main" id="{9B5A15A0-6537-45E7-BB18-AC60D09773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406" y="2988852"/>
            <a:ext cx="754681" cy="15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" name="Picture 2" descr="Image result for Delta LAke logo">
            <a:extLst>
              <a:ext uri="{FF2B5EF4-FFF2-40B4-BE49-F238E27FC236}">
                <a16:creationId xmlns:a16="http://schemas.microsoft.com/office/drawing/2014/main" id="{C8575B16-8F22-465E-9D13-77B8E81BF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406" y="4753843"/>
            <a:ext cx="754681" cy="15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7" name="AutoShape 34">
            <a:extLst>
              <a:ext uri="{FF2B5EF4-FFF2-40B4-BE49-F238E27FC236}">
                <a16:creationId xmlns:a16="http://schemas.microsoft.com/office/drawing/2014/main" id="{71D3C7B0-E67D-43E3-9884-1B267D4F6DD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922280" y="4884913"/>
            <a:ext cx="206302" cy="1649522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34" name="Cloud 133">
            <a:extLst>
              <a:ext uri="{FF2B5EF4-FFF2-40B4-BE49-F238E27FC236}">
                <a16:creationId xmlns:a16="http://schemas.microsoft.com/office/drawing/2014/main" id="{D8ED0158-C698-442E-99CF-0A3642C0FDC2}"/>
              </a:ext>
            </a:extLst>
          </p:cNvPr>
          <p:cNvSpPr/>
          <p:nvPr/>
        </p:nvSpPr>
        <p:spPr>
          <a:xfrm>
            <a:off x="3518656" y="6130165"/>
            <a:ext cx="408079" cy="262333"/>
          </a:xfrm>
          <a:prstGeom prst="cloud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 b="1" dirty="0">
                <a:solidFill>
                  <a:srgbClr val="0070C0"/>
                </a:solidFill>
              </a:rPr>
              <a:t>A</a:t>
            </a:r>
            <a:r>
              <a:rPr lang="en-DK" sz="800" b="1" dirty="0">
                <a:solidFill>
                  <a:srgbClr val="0070C0"/>
                </a:solidFill>
              </a:rPr>
              <a:t>z</a:t>
            </a:r>
            <a:r>
              <a:rPr lang="en-US" sz="800" b="1" dirty="0">
                <a:solidFill>
                  <a:srgbClr val="0070C0"/>
                </a:solidFill>
              </a:rPr>
              <a:t>u</a:t>
            </a:r>
            <a:r>
              <a:rPr lang="en-DK" sz="800" b="1" dirty="0">
                <a:solidFill>
                  <a:srgbClr val="0070C0"/>
                </a:solidFill>
              </a:rPr>
              <a:t>r</a:t>
            </a:r>
            <a:r>
              <a:rPr lang="en-US" sz="800" b="1" dirty="0">
                <a:solidFill>
                  <a:srgbClr val="0070C0"/>
                </a:solidFill>
              </a:rPr>
              <a:t>e</a:t>
            </a:r>
            <a:endParaRPr lang="en-DK" sz="800" b="1" dirty="0">
              <a:solidFill>
                <a:srgbClr val="0070C0"/>
              </a:solidFill>
            </a:endParaRP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01E6E4CA-13DD-40A0-9D37-2212F5F51996}"/>
              </a:ext>
            </a:extLst>
          </p:cNvPr>
          <p:cNvSpPr/>
          <p:nvPr/>
        </p:nvSpPr>
        <p:spPr>
          <a:xfrm flipH="1">
            <a:off x="5449334" y="1238250"/>
            <a:ext cx="1297416" cy="5240608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95000"/>
                  <a:alpha val="5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5F921B88-8108-4DAC-9F4C-7DA6D32ECD0E}"/>
              </a:ext>
            </a:extLst>
          </p:cNvPr>
          <p:cNvSpPr/>
          <p:nvPr/>
        </p:nvSpPr>
        <p:spPr>
          <a:xfrm flipH="1">
            <a:off x="5449334" y="700068"/>
            <a:ext cx="1297416" cy="381323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95000"/>
                  <a:alpha val="6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33" name="AutoShape 29">
            <a:extLst>
              <a:ext uri="{FF2B5EF4-FFF2-40B4-BE49-F238E27FC236}">
                <a16:creationId xmlns:a16="http://schemas.microsoft.com/office/drawing/2014/main" id="{C5FA3F9A-5AE7-4ED0-80BF-895FCA80E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436" y="3399782"/>
            <a:ext cx="1136964" cy="2338078"/>
          </a:xfrm>
          <a:prstGeom prst="can">
            <a:avLst>
              <a:gd name="adj" fmla="val 26236"/>
            </a:avLst>
          </a:prstGeom>
          <a:solidFill>
            <a:schemeClr val="bg1"/>
          </a:solidFill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en-US" sz="900" b="1" dirty="0" err="1">
                <a:latin typeface="Calibri" pitchFamily="34" charset="0"/>
              </a:rPr>
              <a:t>raw|trust|ref</a:t>
            </a:r>
            <a:endParaRPr lang="en-US" sz="900" b="1" dirty="0">
              <a:latin typeface="Calibri" pitchFamily="34" charset="0"/>
            </a:endParaRPr>
          </a:p>
          <a:p>
            <a:pPr>
              <a:buNone/>
              <a:defRPr/>
            </a:pPr>
            <a:r>
              <a:rPr lang="en-US" sz="800" dirty="0">
                <a:ea typeface="Verdana" panose="020B0604030504040204" pitchFamily="34" charset="0"/>
              </a:rPr>
              <a:t>Registered Delta tables</a:t>
            </a:r>
            <a:endParaRPr lang="da-DK" dirty="0"/>
          </a:p>
        </p:txBody>
      </p:sp>
      <p:sp>
        <p:nvSpPr>
          <p:cNvPr id="234" name="AutoShape 29">
            <a:extLst>
              <a:ext uri="{FF2B5EF4-FFF2-40B4-BE49-F238E27FC236}">
                <a16:creationId xmlns:a16="http://schemas.microsoft.com/office/drawing/2014/main" id="{C9A16B12-3C51-49D1-A900-84D83F74F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436" y="2625588"/>
            <a:ext cx="1136964" cy="844919"/>
          </a:xfrm>
          <a:prstGeom prst="can">
            <a:avLst>
              <a:gd name="adj" fmla="val 26236"/>
            </a:avLst>
          </a:prstGeom>
          <a:solidFill>
            <a:schemeClr val="bg1"/>
          </a:solidFill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en-US" sz="900" b="1" dirty="0">
                <a:latin typeface="Calibri" pitchFamily="34" charset="0"/>
              </a:rPr>
              <a:t>DSV</a:t>
            </a:r>
          </a:p>
          <a:p>
            <a:pPr>
              <a:buNone/>
              <a:defRPr/>
            </a:pPr>
            <a:r>
              <a:rPr lang="en-US" sz="800" dirty="0">
                <a:ea typeface="Verdana" panose="020B0604030504040204" pitchFamily="34" charset="0"/>
              </a:rPr>
              <a:t>Views created for  Tabular Models</a:t>
            </a:r>
          </a:p>
          <a:p>
            <a:pPr>
              <a:buFont typeface="Wingdings" pitchFamily="2" charset="2"/>
              <a:buNone/>
              <a:defRPr/>
            </a:pPr>
            <a:endParaRPr lang="en-US" sz="800" b="1" dirty="0">
              <a:solidFill>
                <a:srgbClr val="FF0000"/>
              </a:solidFill>
              <a:ea typeface="Verdana" panose="020B0604030504040204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6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35" name="AutoShape 29">
            <a:extLst>
              <a:ext uri="{FF2B5EF4-FFF2-40B4-BE49-F238E27FC236}">
                <a16:creationId xmlns:a16="http://schemas.microsoft.com/office/drawing/2014/main" id="{A4EEE029-AD87-49DE-9574-81D72C194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1935" y="1858436"/>
            <a:ext cx="1136964" cy="646976"/>
          </a:xfrm>
          <a:prstGeom prst="can">
            <a:avLst>
              <a:gd name="adj" fmla="val 26236"/>
            </a:avLst>
          </a:prstGeom>
          <a:solidFill>
            <a:schemeClr val="bg1"/>
          </a:solidFill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en-US" sz="900" b="1" dirty="0">
                <a:latin typeface="Calibri" pitchFamily="34" charset="0"/>
              </a:rPr>
              <a:t>Hive\</a:t>
            </a:r>
            <a:r>
              <a:rPr lang="en-US" sz="900" b="1" dirty="0" err="1">
                <a:latin typeface="Calibri" pitchFamily="34" charset="0"/>
              </a:rPr>
              <a:t>DMx</a:t>
            </a:r>
            <a:endParaRPr lang="en-US" sz="900" b="1" dirty="0">
              <a:latin typeface="Calibri" pitchFamily="34" charset="0"/>
            </a:endParaRPr>
          </a:p>
          <a:p>
            <a:pPr>
              <a:buNone/>
              <a:defRPr/>
            </a:pPr>
            <a:r>
              <a:rPr lang="en-US" sz="800" dirty="0"/>
              <a:t>Views created for  specific Functions</a:t>
            </a:r>
            <a:endParaRPr lang="en-US" sz="2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6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36" name="AutoShape 29">
            <a:extLst>
              <a:ext uri="{FF2B5EF4-FFF2-40B4-BE49-F238E27FC236}">
                <a16:creationId xmlns:a16="http://schemas.microsoft.com/office/drawing/2014/main" id="{FD216B3F-7171-4285-8387-966026C8A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7425" y="1952792"/>
            <a:ext cx="1136964" cy="646976"/>
          </a:xfrm>
          <a:prstGeom prst="can">
            <a:avLst>
              <a:gd name="adj" fmla="val 26236"/>
            </a:avLst>
          </a:prstGeom>
          <a:solidFill>
            <a:schemeClr val="bg1"/>
          </a:solidFill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en-US" sz="900" b="1" dirty="0">
                <a:latin typeface="Calibri" pitchFamily="34" charset="0"/>
              </a:rPr>
              <a:t>Hive\</a:t>
            </a:r>
            <a:r>
              <a:rPr lang="en-US" sz="900" b="1" dirty="0" err="1">
                <a:latin typeface="Calibri" pitchFamily="34" charset="0"/>
              </a:rPr>
              <a:t>DMx</a:t>
            </a:r>
            <a:endParaRPr lang="en-US" sz="900" b="1" dirty="0">
              <a:latin typeface="Calibri" pitchFamily="34" charset="0"/>
            </a:endParaRPr>
          </a:p>
          <a:p>
            <a:pPr>
              <a:buNone/>
              <a:defRPr/>
            </a:pPr>
            <a:r>
              <a:rPr lang="en-US" sz="800" dirty="0"/>
              <a:t>Views created for  specific Functions</a:t>
            </a:r>
            <a:endParaRPr lang="en-US" sz="2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6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42" name="AutoShape 29">
            <a:extLst>
              <a:ext uri="{FF2B5EF4-FFF2-40B4-BE49-F238E27FC236}">
                <a16:creationId xmlns:a16="http://schemas.microsoft.com/office/drawing/2014/main" id="{1A98264D-F177-4F98-BFAF-F28600993C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0343" y="2053720"/>
            <a:ext cx="1136964" cy="646976"/>
          </a:xfrm>
          <a:prstGeom prst="can">
            <a:avLst>
              <a:gd name="adj" fmla="val 26236"/>
            </a:avLst>
          </a:prstGeom>
          <a:solidFill>
            <a:schemeClr val="bg1"/>
          </a:solidFill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en-US" sz="900" b="1" dirty="0" err="1">
                <a:latin typeface="Calibri" pitchFamily="34" charset="0"/>
              </a:rPr>
              <a:t>DMx</a:t>
            </a:r>
            <a:r>
              <a:rPr lang="en-US" sz="900" b="1" dirty="0">
                <a:latin typeface="Calibri" pitchFamily="34" charset="0"/>
              </a:rPr>
              <a:t> | </a:t>
            </a:r>
            <a:r>
              <a:rPr lang="en-US" sz="900" b="1" dirty="0" err="1">
                <a:latin typeface="Calibri" pitchFamily="34" charset="0"/>
              </a:rPr>
              <a:t>X</a:t>
            </a:r>
            <a:r>
              <a:rPr lang="en-US" sz="900" b="1" dirty="0" err="1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xx</a:t>
            </a:r>
            <a:endParaRPr lang="en-US" sz="900" b="1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>
              <a:buNone/>
              <a:defRPr/>
            </a:pPr>
            <a:r>
              <a:rPr lang="en-US" sz="800" dirty="0"/>
              <a:t>Views created for  specific Functions</a:t>
            </a:r>
            <a:endParaRPr lang="en-US" sz="2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6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43" name="Text Box 25">
            <a:extLst>
              <a:ext uri="{FF2B5EF4-FFF2-40B4-BE49-F238E27FC236}">
                <a16:creationId xmlns:a16="http://schemas.microsoft.com/office/drawing/2014/main" id="{420FD6B5-ED6E-4899-810E-CC7CB82CA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4978" y="804138"/>
            <a:ext cx="1700403" cy="259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1000"/>
              </a:spcAft>
              <a:buFont typeface="Wingdings" pitchFamily="2" charset="2"/>
              <a:buNone/>
            </a:pP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METADATA</a:t>
            </a:r>
            <a:endParaRPr lang="da-DK" sz="1800" dirty="0"/>
          </a:p>
        </p:txBody>
      </p:sp>
      <p:sp>
        <p:nvSpPr>
          <p:cNvPr id="244" name="Text Box 25">
            <a:extLst>
              <a:ext uri="{FF2B5EF4-FFF2-40B4-BE49-F238E27FC236}">
                <a16:creationId xmlns:a16="http://schemas.microsoft.com/office/drawing/2014/main" id="{BB66812D-9915-4E5E-B2C8-60CED8E98E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7369" y="791235"/>
            <a:ext cx="1569646" cy="259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1000"/>
              </a:spcAft>
              <a:buFont typeface="Wingdings" pitchFamily="2" charset="2"/>
              <a:buNone/>
            </a:pP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STORAGE</a:t>
            </a:r>
            <a:endParaRPr lang="da-DK" sz="1800" dirty="0"/>
          </a:p>
        </p:txBody>
      </p:sp>
      <p:sp>
        <p:nvSpPr>
          <p:cNvPr id="245" name="Text Box 25">
            <a:extLst>
              <a:ext uri="{FF2B5EF4-FFF2-40B4-BE49-F238E27FC236}">
                <a16:creationId xmlns:a16="http://schemas.microsoft.com/office/drawing/2014/main" id="{977ED5C1-4D0C-4F90-98B8-CC16A8E3E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540" y="791235"/>
            <a:ext cx="1454912" cy="259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0"/>
              </a:spcAft>
              <a:buFont typeface="Wingdings" pitchFamily="2" charset="2"/>
              <a:buNone/>
            </a:pP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INGESTION</a:t>
            </a:r>
          </a:p>
          <a:p>
            <a:pPr eaLnBrk="1" hangingPunct="1">
              <a:spcAft>
                <a:spcPts val="0"/>
              </a:spcAft>
              <a:buFont typeface="Wingdings" pitchFamily="2" charset="2"/>
              <a:buNone/>
            </a:pP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/</a:t>
            </a:r>
          </a:p>
          <a:p>
            <a:pPr eaLnBrk="1" hangingPunct="1">
              <a:spcAft>
                <a:spcPts val="0"/>
              </a:spcAft>
              <a:buFont typeface="Wingdings" pitchFamily="2" charset="2"/>
              <a:buNone/>
            </a:pP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COMPUTE</a:t>
            </a:r>
            <a:endParaRPr lang="da-DK" sz="1800" dirty="0"/>
          </a:p>
        </p:txBody>
      </p: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7526FAD9-2AC1-4988-AA97-7CC637D8C9B1}"/>
              </a:ext>
            </a:extLst>
          </p:cNvPr>
          <p:cNvCxnSpPr/>
          <p:nvPr/>
        </p:nvCxnSpPr>
        <p:spPr>
          <a:xfrm>
            <a:off x="3476427" y="711387"/>
            <a:ext cx="0" cy="5976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1DFE11C3-702A-4FBB-B44F-81179384ED4D}"/>
              </a:ext>
            </a:extLst>
          </p:cNvPr>
          <p:cNvCxnSpPr/>
          <p:nvPr/>
        </p:nvCxnSpPr>
        <p:spPr>
          <a:xfrm>
            <a:off x="7184827" y="711387"/>
            <a:ext cx="0" cy="5976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Left Brace 276">
            <a:extLst>
              <a:ext uri="{FF2B5EF4-FFF2-40B4-BE49-F238E27FC236}">
                <a16:creationId xmlns:a16="http://schemas.microsoft.com/office/drawing/2014/main" id="{0620E31C-DCAB-4D52-9736-DC3B5A8815E4}"/>
              </a:ext>
            </a:extLst>
          </p:cNvPr>
          <p:cNvSpPr/>
          <p:nvPr/>
        </p:nvSpPr>
        <p:spPr>
          <a:xfrm>
            <a:off x="3193349" y="1726290"/>
            <a:ext cx="545830" cy="3783154"/>
          </a:xfrm>
          <a:prstGeom prst="leftBrace">
            <a:avLst>
              <a:gd name="adj1" fmla="val 97537"/>
              <a:gd name="adj2" fmla="val 41166"/>
            </a:avLst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83" name="Oval 282">
            <a:extLst>
              <a:ext uri="{FF2B5EF4-FFF2-40B4-BE49-F238E27FC236}">
                <a16:creationId xmlns:a16="http://schemas.microsoft.com/office/drawing/2014/main" id="{8EB4B252-2AD6-4CF1-8A8E-472CDFF7C24E}"/>
              </a:ext>
            </a:extLst>
          </p:cNvPr>
          <p:cNvSpPr/>
          <p:nvPr/>
        </p:nvSpPr>
        <p:spPr>
          <a:xfrm>
            <a:off x="2304404" y="5384337"/>
            <a:ext cx="1096878" cy="650673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r>
              <a:rPr lang="en-US" sz="700" dirty="0">
                <a:solidFill>
                  <a:srgbClr val="0070C0"/>
                </a:solidFill>
              </a:rPr>
              <a:t>Synapse</a:t>
            </a:r>
          </a:p>
          <a:p>
            <a:r>
              <a:rPr lang="en-US" sz="700" dirty="0">
                <a:solidFill>
                  <a:srgbClr val="0070C0"/>
                </a:solidFill>
              </a:rPr>
              <a:t>Studio</a:t>
            </a:r>
          </a:p>
          <a:p>
            <a:r>
              <a:rPr lang="en-US" sz="700" dirty="0">
                <a:solidFill>
                  <a:srgbClr val="0070C0"/>
                </a:solidFill>
              </a:rPr>
              <a:t>Pipelines</a:t>
            </a:r>
            <a:endParaRPr lang="en-DK" sz="700" dirty="0">
              <a:solidFill>
                <a:srgbClr val="0070C0"/>
              </a:solidFill>
            </a:endParaRPr>
          </a:p>
        </p:txBody>
      </p:sp>
      <p:sp>
        <p:nvSpPr>
          <p:cNvPr id="203" name="Left Brace 202">
            <a:extLst>
              <a:ext uri="{FF2B5EF4-FFF2-40B4-BE49-F238E27FC236}">
                <a16:creationId xmlns:a16="http://schemas.microsoft.com/office/drawing/2014/main" id="{D030BDE3-50BB-4E16-923E-76C0E3BB540F}"/>
              </a:ext>
            </a:extLst>
          </p:cNvPr>
          <p:cNvSpPr/>
          <p:nvPr/>
        </p:nvSpPr>
        <p:spPr>
          <a:xfrm flipH="1">
            <a:off x="5292605" y="1763167"/>
            <a:ext cx="311987" cy="3663278"/>
          </a:xfrm>
          <a:prstGeom prst="leftBrace">
            <a:avLst>
              <a:gd name="adj1" fmla="val 25968"/>
              <a:gd name="adj2" fmla="val 64558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04" name="Left Brace 203">
            <a:extLst>
              <a:ext uri="{FF2B5EF4-FFF2-40B4-BE49-F238E27FC236}">
                <a16:creationId xmlns:a16="http://schemas.microsoft.com/office/drawing/2014/main" id="{E5B80F07-580E-456E-9D87-E0F5729292CB}"/>
              </a:ext>
            </a:extLst>
          </p:cNvPr>
          <p:cNvSpPr/>
          <p:nvPr/>
        </p:nvSpPr>
        <p:spPr>
          <a:xfrm flipH="1">
            <a:off x="5376329" y="1763167"/>
            <a:ext cx="252681" cy="678044"/>
          </a:xfrm>
          <a:prstGeom prst="leftBrace">
            <a:avLst>
              <a:gd name="adj1" fmla="val 18403"/>
              <a:gd name="adj2" fmla="val 52543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09" name="Left Brace 208">
            <a:extLst>
              <a:ext uri="{FF2B5EF4-FFF2-40B4-BE49-F238E27FC236}">
                <a16:creationId xmlns:a16="http://schemas.microsoft.com/office/drawing/2014/main" id="{84D29EE3-FC26-41D0-BA8C-4E46F275CF48}"/>
              </a:ext>
            </a:extLst>
          </p:cNvPr>
          <p:cNvSpPr/>
          <p:nvPr/>
        </p:nvSpPr>
        <p:spPr>
          <a:xfrm flipH="1">
            <a:off x="5376328" y="2567576"/>
            <a:ext cx="252681" cy="957500"/>
          </a:xfrm>
          <a:prstGeom prst="leftBrace">
            <a:avLst>
              <a:gd name="adj1" fmla="val 18403"/>
              <a:gd name="adj2" fmla="val 39942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9B11022C-D0B1-4270-B758-553DEC2F4D62}"/>
              </a:ext>
            </a:extLst>
          </p:cNvPr>
          <p:cNvSpPr/>
          <p:nvPr/>
        </p:nvSpPr>
        <p:spPr>
          <a:xfrm>
            <a:off x="370786" y="700068"/>
            <a:ext cx="1624021" cy="598731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7E8BC2AB-7FD6-41D0-9F8A-570E459D5FDF}"/>
              </a:ext>
            </a:extLst>
          </p:cNvPr>
          <p:cNvCxnSpPr>
            <a:cxnSpLocks/>
          </p:cNvCxnSpPr>
          <p:nvPr/>
        </p:nvCxnSpPr>
        <p:spPr>
          <a:xfrm>
            <a:off x="1997256" y="700328"/>
            <a:ext cx="0" cy="5940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Arrow: Bent 214">
            <a:extLst>
              <a:ext uri="{FF2B5EF4-FFF2-40B4-BE49-F238E27FC236}">
                <a16:creationId xmlns:a16="http://schemas.microsoft.com/office/drawing/2014/main" id="{895EA9EC-2942-4E2E-9A71-3686FAF0AF39}"/>
              </a:ext>
            </a:extLst>
          </p:cNvPr>
          <p:cNvSpPr/>
          <p:nvPr/>
        </p:nvSpPr>
        <p:spPr>
          <a:xfrm flipV="1">
            <a:off x="1836556" y="2642218"/>
            <a:ext cx="413224" cy="3176954"/>
          </a:xfrm>
          <a:prstGeom prst="bentArrow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DK">
              <a:solidFill>
                <a:schemeClr val="tx1"/>
              </a:solidFill>
            </a:endParaRPr>
          </a:p>
        </p:txBody>
      </p:sp>
      <p:sp>
        <p:nvSpPr>
          <p:cNvPr id="216" name="AutoShape 34">
            <a:extLst>
              <a:ext uri="{FF2B5EF4-FFF2-40B4-BE49-F238E27FC236}">
                <a16:creationId xmlns:a16="http://schemas.microsoft.com/office/drawing/2014/main" id="{64824868-13B4-4A33-8085-8BCA07D1842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733868" y="2572230"/>
            <a:ext cx="188912" cy="18281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17" name="AutoShape 34">
            <a:extLst>
              <a:ext uri="{FF2B5EF4-FFF2-40B4-BE49-F238E27FC236}">
                <a16:creationId xmlns:a16="http://schemas.microsoft.com/office/drawing/2014/main" id="{80EDC8B2-CEC9-4318-830B-ECCCD5501FE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733868" y="2895027"/>
            <a:ext cx="188912" cy="18281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18" name="AutoShape 34">
            <a:extLst>
              <a:ext uri="{FF2B5EF4-FFF2-40B4-BE49-F238E27FC236}">
                <a16:creationId xmlns:a16="http://schemas.microsoft.com/office/drawing/2014/main" id="{283B4ADD-6241-4738-83E1-469728FBB70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462773" y="5276719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19" name="AutoShape 34">
            <a:extLst>
              <a:ext uri="{FF2B5EF4-FFF2-40B4-BE49-F238E27FC236}">
                <a16:creationId xmlns:a16="http://schemas.microsoft.com/office/drawing/2014/main" id="{7D6B3C15-09CB-444A-B35A-4C4E34F5B29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386573" y="4675566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20" name="AutoShape 34">
            <a:extLst>
              <a:ext uri="{FF2B5EF4-FFF2-40B4-BE49-F238E27FC236}">
                <a16:creationId xmlns:a16="http://schemas.microsoft.com/office/drawing/2014/main" id="{631466DB-E709-4EBB-AD8D-DAF97553C80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386573" y="3902963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221" name="AutoShape 8">
            <a:extLst>
              <a:ext uri="{FF2B5EF4-FFF2-40B4-BE49-F238E27FC236}">
                <a16:creationId xmlns:a16="http://schemas.microsoft.com/office/drawing/2014/main" id="{0DB01262-BE7A-446D-98A4-31F432C98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77" y="5580474"/>
            <a:ext cx="1013326" cy="603448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ERP DB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222" name="AutoShape 31">
            <a:extLst>
              <a:ext uri="{FF2B5EF4-FFF2-40B4-BE49-F238E27FC236}">
                <a16:creationId xmlns:a16="http://schemas.microsoft.com/office/drawing/2014/main" id="{42041597-8ADA-4BB3-B5E1-BF5FE32977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795" y="5798303"/>
            <a:ext cx="385395" cy="439790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ERP: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(AX/NAV)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DB: SQL</a:t>
            </a:r>
            <a:endParaRPr lang="da-DK" dirty="0"/>
          </a:p>
        </p:txBody>
      </p:sp>
      <p:sp>
        <p:nvSpPr>
          <p:cNvPr id="223" name="AutoShape 37">
            <a:extLst>
              <a:ext uri="{FF2B5EF4-FFF2-40B4-BE49-F238E27FC236}">
                <a16:creationId xmlns:a16="http://schemas.microsoft.com/office/drawing/2014/main" id="{38937998-12B2-4790-875F-4ABE0D35C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293" y="5795982"/>
            <a:ext cx="395363" cy="333735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Source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schema/tables</a:t>
            </a:r>
            <a:endParaRPr lang="en-US" sz="5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1400" dirty="0"/>
          </a:p>
        </p:txBody>
      </p:sp>
      <p:sp>
        <p:nvSpPr>
          <p:cNvPr id="224" name="AutoShape 8">
            <a:extLst>
              <a:ext uri="{FF2B5EF4-FFF2-40B4-BE49-F238E27FC236}">
                <a16:creationId xmlns:a16="http://schemas.microsoft.com/office/drawing/2014/main" id="{DFBCAD87-8AAA-452E-95D7-0663BE917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90" y="3516672"/>
            <a:ext cx="1013326" cy="1263807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Other sources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225" name="AutoShape 31">
            <a:extLst>
              <a:ext uri="{FF2B5EF4-FFF2-40B4-BE49-F238E27FC236}">
                <a16:creationId xmlns:a16="http://schemas.microsoft.com/office/drawing/2014/main" id="{D05E7B20-2E28-4F00-8437-FD2E2E48F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328" y="4466241"/>
            <a:ext cx="325868" cy="229572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SQL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26" name="AutoShape 31">
            <a:extLst>
              <a:ext uri="{FF2B5EF4-FFF2-40B4-BE49-F238E27FC236}">
                <a16:creationId xmlns:a16="http://schemas.microsoft.com/office/drawing/2014/main" id="{F18D6B3A-247E-4A39-B0F3-ED8649513C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538" y="4454468"/>
            <a:ext cx="325868" cy="229572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ORACLE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pic>
        <p:nvPicPr>
          <p:cNvPr id="240" name="Picture 4">
            <a:extLst>
              <a:ext uri="{FF2B5EF4-FFF2-40B4-BE49-F238E27FC236}">
                <a16:creationId xmlns:a16="http://schemas.microsoft.com/office/drawing/2014/main" id="{7AF56F27-BAE4-4C5F-98A6-D68E5FB318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17" y="3758274"/>
            <a:ext cx="632076" cy="340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1" name="Picture 3">
            <a:extLst>
              <a:ext uri="{FF2B5EF4-FFF2-40B4-BE49-F238E27FC236}">
                <a16:creationId xmlns:a16="http://schemas.microsoft.com/office/drawing/2014/main" id="{AF143555-1C18-4919-98F7-CB3F426172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066" y="4107368"/>
            <a:ext cx="271684" cy="27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1" name="AutoShape 8">
            <a:extLst>
              <a:ext uri="{FF2B5EF4-FFF2-40B4-BE49-F238E27FC236}">
                <a16:creationId xmlns:a16="http://schemas.microsoft.com/office/drawing/2014/main" id="{060874EB-CA68-459C-8493-FF90FA11E5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38" y="4863872"/>
            <a:ext cx="1013326" cy="587209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CRM DB 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292" name="AutoShape 31">
            <a:extLst>
              <a:ext uri="{FF2B5EF4-FFF2-40B4-BE49-F238E27FC236}">
                <a16:creationId xmlns:a16="http://schemas.microsoft.com/office/drawing/2014/main" id="{4CD9EA31-540C-4C37-8C4B-7D2274258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838" y="5066264"/>
            <a:ext cx="385395" cy="439790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CRM: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DB: SQL</a:t>
            </a:r>
            <a:endParaRPr lang="da-DK" dirty="0"/>
          </a:p>
        </p:txBody>
      </p:sp>
      <p:sp>
        <p:nvSpPr>
          <p:cNvPr id="293" name="AutoShape 37">
            <a:extLst>
              <a:ext uri="{FF2B5EF4-FFF2-40B4-BE49-F238E27FC236}">
                <a16:creationId xmlns:a16="http://schemas.microsoft.com/office/drawing/2014/main" id="{C2D32B48-A659-474C-8E17-D7C52F885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294" y="5051220"/>
            <a:ext cx="397041" cy="333735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Source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schema/tables</a:t>
            </a:r>
            <a:endParaRPr lang="en-US" sz="5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1400" dirty="0"/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B555D0FF-83AD-448F-B4DE-5ACCBB9FB07E}"/>
              </a:ext>
            </a:extLst>
          </p:cNvPr>
          <p:cNvSpPr txBox="1"/>
          <p:nvPr/>
        </p:nvSpPr>
        <p:spPr>
          <a:xfrm>
            <a:off x="892268" y="4325237"/>
            <a:ext cx="249382" cy="769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500" dirty="0"/>
              <a:t>TXT/CSV</a:t>
            </a:r>
          </a:p>
        </p:txBody>
      </p:sp>
      <p:sp>
        <p:nvSpPr>
          <p:cNvPr id="295" name="AutoShape 8">
            <a:extLst>
              <a:ext uri="{FF2B5EF4-FFF2-40B4-BE49-F238E27FC236}">
                <a16:creationId xmlns:a16="http://schemas.microsoft.com/office/drawing/2014/main" id="{3D455123-9F3A-45F1-A6AB-FFC0F0D6B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90" y="2025650"/>
            <a:ext cx="1013326" cy="1076133"/>
          </a:xfrm>
          <a:prstGeom prst="roundRect">
            <a:avLst>
              <a:gd name="adj" fmla="val 12412"/>
            </a:avLst>
          </a:prstGeom>
          <a:solidFill>
            <a:schemeClr val="bg1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800" b="1" dirty="0">
                <a:solidFill>
                  <a:srgbClr val="0070C0"/>
                </a:solidFill>
                <a:latin typeface="Calibri" pitchFamily="34" charset="0"/>
              </a:rPr>
              <a:t>Streaming data…</a:t>
            </a:r>
            <a:endParaRPr lang="da-DK" dirty="0"/>
          </a:p>
        </p:txBody>
      </p:sp>
      <p:sp>
        <p:nvSpPr>
          <p:cNvPr id="296" name="Cloud 295">
            <a:extLst>
              <a:ext uri="{FF2B5EF4-FFF2-40B4-BE49-F238E27FC236}">
                <a16:creationId xmlns:a16="http://schemas.microsoft.com/office/drawing/2014/main" id="{A5D05A91-BDB2-4DF6-BAD5-79952F70756C}"/>
              </a:ext>
            </a:extLst>
          </p:cNvPr>
          <p:cNvSpPr/>
          <p:nvPr/>
        </p:nvSpPr>
        <p:spPr>
          <a:xfrm rot="11196634">
            <a:off x="633064" y="2923223"/>
            <a:ext cx="408079" cy="262333"/>
          </a:xfrm>
          <a:prstGeom prst="cloud">
            <a:avLst/>
          </a:prstGeom>
          <a:solidFill>
            <a:srgbClr val="FFFF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DK" sz="800" b="1" dirty="0">
              <a:solidFill>
                <a:srgbClr val="0070C0"/>
              </a:solidFill>
            </a:endParaRPr>
          </a:p>
        </p:txBody>
      </p:sp>
      <p:sp>
        <p:nvSpPr>
          <p:cNvPr id="297" name="AutoShape 31">
            <a:extLst>
              <a:ext uri="{FF2B5EF4-FFF2-40B4-BE49-F238E27FC236}">
                <a16:creationId xmlns:a16="http://schemas.microsoft.com/office/drawing/2014/main" id="{B2892A32-06E0-41D9-AF96-A45987968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779" y="2623708"/>
            <a:ext cx="679327" cy="297728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800" dirty="0">
                <a:latin typeface="Calibri" pitchFamily="34" charset="0"/>
              </a:rPr>
              <a:t>Social Media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98" name="AutoShape 31">
            <a:extLst>
              <a:ext uri="{FF2B5EF4-FFF2-40B4-BE49-F238E27FC236}">
                <a16:creationId xmlns:a16="http://schemas.microsoft.com/office/drawing/2014/main" id="{0CFB9F58-4F3F-4008-88DE-84B0578A5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815" y="2259072"/>
            <a:ext cx="679327" cy="297728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800" dirty="0" err="1">
                <a:latin typeface="Calibri" pitchFamily="34" charset="0"/>
              </a:rPr>
              <a:t>IoT</a:t>
            </a:r>
            <a:r>
              <a:rPr lang="da-DK" sz="800" dirty="0">
                <a:latin typeface="Calibri" pitchFamily="34" charset="0"/>
              </a:rPr>
              <a:t> Feeds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3DE5369-0FF7-BC69-B927-D6EE8BFFEA04}"/>
              </a:ext>
            </a:extLst>
          </p:cNvPr>
          <p:cNvGrpSpPr/>
          <p:nvPr/>
        </p:nvGrpSpPr>
        <p:grpSpPr>
          <a:xfrm>
            <a:off x="2315368" y="2969448"/>
            <a:ext cx="1096878" cy="650671"/>
            <a:chOff x="2315368" y="2969448"/>
            <a:chExt cx="1096878" cy="650671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57C32D6-6724-5375-76E2-8FC5E23EB526}"/>
                </a:ext>
              </a:extLst>
            </p:cNvPr>
            <p:cNvSpPr/>
            <p:nvPr/>
          </p:nvSpPr>
          <p:spPr>
            <a:xfrm>
              <a:off x="2315368" y="2969448"/>
              <a:ext cx="1096878" cy="650671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ctr"/>
            <a:lstStyle/>
            <a:p>
              <a:endParaRPr lang="en-DK" sz="700" dirty="0">
                <a:solidFill>
                  <a:srgbClr val="0070C0"/>
                </a:solidFill>
              </a:endParaRP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5ECDD3A-996B-2411-DAF8-0C5C724DE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753869" y="3101782"/>
              <a:ext cx="599841" cy="439343"/>
            </a:xfrm>
            <a:prstGeom prst="rect">
              <a:avLst/>
            </a:prstGeom>
          </p:spPr>
        </p:pic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5743500-06EB-7AB6-C615-38F4CF957753}"/>
                </a:ext>
              </a:extLst>
            </p:cNvPr>
            <p:cNvSpPr/>
            <p:nvPr/>
          </p:nvSpPr>
          <p:spPr>
            <a:xfrm>
              <a:off x="2315368" y="2969448"/>
              <a:ext cx="1096878" cy="650671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ctr"/>
            <a:lstStyle/>
            <a:p>
              <a:r>
                <a:rPr lang="en-US" sz="700" dirty="0">
                  <a:solidFill>
                    <a:srgbClr val="0070C0"/>
                  </a:solidFill>
                </a:rPr>
                <a:t>Apache </a:t>
              </a:r>
            </a:p>
            <a:p>
              <a:r>
                <a:rPr lang="en-US" sz="700" dirty="0">
                  <a:solidFill>
                    <a:srgbClr val="0070C0"/>
                  </a:solidFill>
                </a:rPr>
                <a:t>Spark </a:t>
              </a:r>
            </a:p>
            <a:p>
              <a:r>
                <a:rPr lang="en-US" sz="700" dirty="0">
                  <a:solidFill>
                    <a:srgbClr val="0070C0"/>
                  </a:solidFill>
                </a:rPr>
                <a:t>Pools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3352EC7B-D407-8E96-C732-31BD2D075E7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881137" y="5510091"/>
            <a:ext cx="388016" cy="393559"/>
          </a:xfrm>
          <a:prstGeom prst="rect">
            <a:avLst/>
          </a:prstGeom>
        </p:spPr>
      </p:pic>
      <p:sp>
        <p:nvSpPr>
          <p:cNvPr id="16" name="Left Brace 15">
            <a:extLst>
              <a:ext uri="{FF2B5EF4-FFF2-40B4-BE49-F238E27FC236}">
                <a16:creationId xmlns:a16="http://schemas.microsoft.com/office/drawing/2014/main" id="{8B5B0370-3D89-F94C-7355-B51A24C0AFB8}"/>
              </a:ext>
            </a:extLst>
          </p:cNvPr>
          <p:cNvSpPr/>
          <p:nvPr/>
        </p:nvSpPr>
        <p:spPr>
          <a:xfrm rot="16200000" flipH="1">
            <a:off x="6006422" y="1130570"/>
            <a:ext cx="347026" cy="1297417"/>
          </a:xfrm>
          <a:prstGeom prst="leftBrace">
            <a:avLst>
              <a:gd name="adj1" fmla="val 22956"/>
              <a:gd name="adj2" fmla="val 5474"/>
            </a:avLst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CB3CAB5-7EFF-94ED-41DE-E59E531124CD}"/>
              </a:ext>
            </a:extLst>
          </p:cNvPr>
          <p:cNvCxnSpPr>
            <a:cxnSpLocks/>
            <a:stCxn id="16" idx="1"/>
          </p:cNvCxnSpPr>
          <p:nvPr/>
        </p:nvCxnSpPr>
        <p:spPr>
          <a:xfrm flipH="1" flipV="1">
            <a:off x="3301804" y="1605765"/>
            <a:ext cx="2300444" cy="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F6C25FC-E3CB-3650-B3E8-8AF113168598}"/>
              </a:ext>
            </a:extLst>
          </p:cNvPr>
          <p:cNvGrpSpPr/>
          <p:nvPr/>
        </p:nvGrpSpPr>
        <p:grpSpPr>
          <a:xfrm>
            <a:off x="2270034" y="1382874"/>
            <a:ext cx="1107814" cy="620419"/>
            <a:chOff x="5601298" y="5795434"/>
            <a:chExt cx="1227680" cy="650673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1D5F596B-5003-9483-A996-9929F93C146D}"/>
                </a:ext>
              </a:extLst>
            </p:cNvPr>
            <p:cNvSpPr/>
            <p:nvPr/>
          </p:nvSpPr>
          <p:spPr>
            <a:xfrm>
              <a:off x="5601298" y="5795434"/>
              <a:ext cx="1227680" cy="650673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bIns="36000" rtlCol="0" anchor="ctr"/>
            <a:lstStyle/>
            <a:p>
              <a:r>
                <a:rPr lang="en-US" sz="700" dirty="0">
                  <a:solidFill>
                    <a:srgbClr val="0070C0"/>
                  </a:solidFill>
                </a:rPr>
                <a:t>SQL </a:t>
              </a:r>
            </a:p>
            <a:p>
              <a:r>
                <a:rPr lang="en-US" sz="700" dirty="0">
                  <a:solidFill>
                    <a:srgbClr val="0070C0"/>
                  </a:solidFill>
                </a:rPr>
                <a:t>On-Demand </a:t>
              </a:r>
            </a:p>
            <a:p>
              <a:r>
                <a:rPr lang="en-US" sz="700" dirty="0">
                  <a:solidFill>
                    <a:srgbClr val="0070C0"/>
                  </a:solidFill>
                </a:rPr>
                <a:t>Pools</a:t>
              </a:r>
              <a:endParaRPr lang="en-DK" sz="700" dirty="0">
                <a:solidFill>
                  <a:srgbClr val="0070C0"/>
                </a:solidFill>
              </a:endParaRPr>
            </a:p>
          </p:txBody>
        </p:sp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DB4C41E3-C4E5-F36D-32BE-529861BC029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6298019" y="5962849"/>
              <a:ext cx="418591" cy="3130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318694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Rectangle 252">
            <a:extLst>
              <a:ext uri="{FF2B5EF4-FFF2-40B4-BE49-F238E27FC236}">
                <a16:creationId xmlns:a16="http://schemas.microsoft.com/office/drawing/2014/main" id="{B96D2841-EC16-47A5-BFC9-7BF9090A60D0}"/>
              </a:ext>
            </a:extLst>
          </p:cNvPr>
          <p:cNvSpPr/>
          <p:nvPr/>
        </p:nvSpPr>
        <p:spPr>
          <a:xfrm>
            <a:off x="370786" y="700068"/>
            <a:ext cx="1624021" cy="598731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1ACD2A73-C045-4F1A-9A75-A805EC2DC417}"/>
              </a:ext>
            </a:extLst>
          </p:cNvPr>
          <p:cNvCxnSpPr>
            <a:cxnSpLocks/>
          </p:cNvCxnSpPr>
          <p:nvPr/>
        </p:nvCxnSpPr>
        <p:spPr>
          <a:xfrm>
            <a:off x="1997256" y="700328"/>
            <a:ext cx="0" cy="5940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AutoShape 8">
            <a:extLst>
              <a:ext uri="{FF2B5EF4-FFF2-40B4-BE49-F238E27FC236}">
                <a16:creationId xmlns:a16="http://schemas.microsoft.com/office/drawing/2014/main" id="{A5460DE3-C5EA-4E6D-ADCF-C28EAA159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0372" y="1187832"/>
            <a:ext cx="3277478" cy="5324477"/>
          </a:xfrm>
          <a:prstGeom prst="roundRect">
            <a:avLst>
              <a:gd name="adj" fmla="val 4435"/>
            </a:avLst>
          </a:prstGeom>
          <a:solidFill>
            <a:srgbClr val="FFFFFF"/>
          </a:solidFill>
          <a:ln w="22225" cmpd="dbl">
            <a:solidFill>
              <a:srgbClr val="0070C0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DATA LAKEHOUSE</a:t>
            </a:r>
            <a:endParaRPr lang="da-DK" dirty="0"/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67ACD542-642E-40DE-A97D-7711E8543668}"/>
              </a:ext>
            </a:extLst>
          </p:cNvPr>
          <p:cNvGrpSpPr/>
          <p:nvPr/>
        </p:nvGrpSpPr>
        <p:grpSpPr>
          <a:xfrm>
            <a:off x="4922118" y="1354550"/>
            <a:ext cx="1336752" cy="135651"/>
            <a:chOff x="2359573" y="2627663"/>
            <a:chExt cx="1336752" cy="135651"/>
          </a:xfrm>
        </p:grpSpPr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9B4DAF43-5483-4556-BC32-923894806679}"/>
                </a:ext>
              </a:extLst>
            </p:cNvPr>
            <p:cNvGrpSpPr/>
            <p:nvPr/>
          </p:nvGrpSpPr>
          <p:grpSpPr>
            <a:xfrm>
              <a:off x="2359573" y="2627663"/>
              <a:ext cx="691262" cy="135651"/>
              <a:chOff x="4318915" y="1196919"/>
              <a:chExt cx="576808" cy="193856"/>
            </a:xfrm>
          </p:grpSpPr>
          <p:sp>
            <p:nvSpPr>
              <p:cNvPr id="153" name="Arc 152">
                <a:extLst>
                  <a:ext uri="{FF2B5EF4-FFF2-40B4-BE49-F238E27FC236}">
                    <a16:creationId xmlns:a16="http://schemas.microsoft.com/office/drawing/2014/main" id="{1491B0EC-BCC1-4568-8FD7-A7B7F7B0113E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4" name="Arc 153">
                <a:extLst>
                  <a:ext uri="{FF2B5EF4-FFF2-40B4-BE49-F238E27FC236}">
                    <a16:creationId xmlns:a16="http://schemas.microsoft.com/office/drawing/2014/main" id="{217035D4-092E-4592-8C35-4D5995D3A200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5" name="Arc 154">
                <a:extLst>
                  <a:ext uri="{FF2B5EF4-FFF2-40B4-BE49-F238E27FC236}">
                    <a16:creationId xmlns:a16="http://schemas.microsoft.com/office/drawing/2014/main" id="{9FEAC8BC-521D-49FC-9E6A-244F3A6C8576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6" name="Arc 155">
                <a:extLst>
                  <a:ext uri="{FF2B5EF4-FFF2-40B4-BE49-F238E27FC236}">
                    <a16:creationId xmlns:a16="http://schemas.microsoft.com/office/drawing/2014/main" id="{4E204F0E-21D0-4B13-98F9-D347E2A1F0D7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7" name="Arc 156">
                <a:extLst>
                  <a:ext uri="{FF2B5EF4-FFF2-40B4-BE49-F238E27FC236}">
                    <a16:creationId xmlns:a16="http://schemas.microsoft.com/office/drawing/2014/main" id="{3EA279BB-F682-4335-A31E-72297C9D04D4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8" name="Arc 157">
                <a:extLst>
                  <a:ext uri="{FF2B5EF4-FFF2-40B4-BE49-F238E27FC236}">
                    <a16:creationId xmlns:a16="http://schemas.microsoft.com/office/drawing/2014/main" id="{265F4834-4D4D-45A0-AEF5-2EBFF819B498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44AE853B-4C59-4AC1-87BA-5F84961E8C27}"/>
                </a:ext>
              </a:extLst>
            </p:cNvPr>
            <p:cNvGrpSpPr/>
            <p:nvPr/>
          </p:nvGrpSpPr>
          <p:grpSpPr>
            <a:xfrm>
              <a:off x="3005063" y="2627663"/>
              <a:ext cx="691262" cy="135651"/>
              <a:chOff x="4318915" y="1196919"/>
              <a:chExt cx="576808" cy="193856"/>
            </a:xfrm>
          </p:grpSpPr>
          <p:sp>
            <p:nvSpPr>
              <p:cNvPr id="147" name="Arc 146">
                <a:extLst>
                  <a:ext uri="{FF2B5EF4-FFF2-40B4-BE49-F238E27FC236}">
                    <a16:creationId xmlns:a16="http://schemas.microsoft.com/office/drawing/2014/main" id="{BAAD7B89-35C7-4DBB-9567-EB0FD42C8A88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48" name="Arc 147">
                <a:extLst>
                  <a:ext uri="{FF2B5EF4-FFF2-40B4-BE49-F238E27FC236}">
                    <a16:creationId xmlns:a16="http://schemas.microsoft.com/office/drawing/2014/main" id="{6007D1E9-43E8-4557-89E4-B1C725634B63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49" name="Arc 148">
                <a:extLst>
                  <a:ext uri="{FF2B5EF4-FFF2-40B4-BE49-F238E27FC236}">
                    <a16:creationId xmlns:a16="http://schemas.microsoft.com/office/drawing/2014/main" id="{0CC13569-5DCC-4BD5-B525-6D01CDC488C6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0" name="Arc 149">
                <a:extLst>
                  <a:ext uri="{FF2B5EF4-FFF2-40B4-BE49-F238E27FC236}">
                    <a16:creationId xmlns:a16="http://schemas.microsoft.com/office/drawing/2014/main" id="{17D16799-456A-49C1-B4CF-A83BD958A478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1" name="Arc 150">
                <a:extLst>
                  <a:ext uri="{FF2B5EF4-FFF2-40B4-BE49-F238E27FC236}">
                    <a16:creationId xmlns:a16="http://schemas.microsoft.com/office/drawing/2014/main" id="{1780DD31-B202-46A0-A82A-7BE60E0C83D3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52" name="Arc 151">
                <a:extLst>
                  <a:ext uri="{FF2B5EF4-FFF2-40B4-BE49-F238E27FC236}">
                    <a16:creationId xmlns:a16="http://schemas.microsoft.com/office/drawing/2014/main" id="{E689BE9E-9DF5-4907-9EB7-44123260A699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6A817B0-F318-4DEA-B8BD-CE5E9FD5058B}"/>
              </a:ext>
            </a:extLst>
          </p:cNvPr>
          <p:cNvGrpSpPr/>
          <p:nvPr/>
        </p:nvGrpSpPr>
        <p:grpSpPr>
          <a:xfrm>
            <a:off x="3634816" y="1354550"/>
            <a:ext cx="1336752" cy="135651"/>
            <a:chOff x="2359573" y="2627663"/>
            <a:chExt cx="1336752" cy="135651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F1A6EA25-D19D-4423-8EA3-57E222C340BE}"/>
                </a:ext>
              </a:extLst>
            </p:cNvPr>
            <p:cNvGrpSpPr/>
            <p:nvPr/>
          </p:nvGrpSpPr>
          <p:grpSpPr>
            <a:xfrm>
              <a:off x="2359573" y="2627663"/>
              <a:ext cx="691262" cy="135651"/>
              <a:chOff x="4318915" y="1196919"/>
              <a:chExt cx="576808" cy="193856"/>
            </a:xfrm>
          </p:grpSpPr>
          <p:sp>
            <p:nvSpPr>
              <p:cNvPr id="117" name="Arc 116">
                <a:extLst>
                  <a:ext uri="{FF2B5EF4-FFF2-40B4-BE49-F238E27FC236}">
                    <a16:creationId xmlns:a16="http://schemas.microsoft.com/office/drawing/2014/main" id="{F574FA04-535D-4CDC-9A6E-BE3F8CABDDB7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8" name="Arc 117">
                <a:extLst>
                  <a:ext uri="{FF2B5EF4-FFF2-40B4-BE49-F238E27FC236}">
                    <a16:creationId xmlns:a16="http://schemas.microsoft.com/office/drawing/2014/main" id="{EBB7F693-F246-4B79-8EBC-F9109113F3D6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9" name="Arc 118">
                <a:extLst>
                  <a:ext uri="{FF2B5EF4-FFF2-40B4-BE49-F238E27FC236}">
                    <a16:creationId xmlns:a16="http://schemas.microsoft.com/office/drawing/2014/main" id="{CB1F95AC-5559-4D1E-ADA7-131E42F8412D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0" name="Arc 119">
                <a:extLst>
                  <a:ext uri="{FF2B5EF4-FFF2-40B4-BE49-F238E27FC236}">
                    <a16:creationId xmlns:a16="http://schemas.microsoft.com/office/drawing/2014/main" id="{9DF2E10A-1B4E-4603-8D64-6C3A7AE1B11C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1" name="Arc 120">
                <a:extLst>
                  <a:ext uri="{FF2B5EF4-FFF2-40B4-BE49-F238E27FC236}">
                    <a16:creationId xmlns:a16="http://schemas.microsoft.com/office/drawing/2014/main" id="{9BC7DAC9-C8A2-41E2-BDEA-2748E86045C9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22" name="Arc 121">
                <a:extLst>
                  <a:ext uri="{FF2B5EF4-FFF2-40B4-BE49-F238E27FC236}">
                    <a16:creationId xmlns:a16="http://schemas.microsoft.com/office/drawing/2014/main" id="{1CAE70A7-B05F-4C2A-A747-AF048F9846E3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FDABA8B4-2162-4D69-861F-F1CEC85D99D5}"/>
                </a:ext>
              </a:extLst>
            </p:cNvPr>
            <p:cNvGrpSpPr/>
            <p:nvPr/>
          </p:nvGrpSpPr>
          <p:grpSpPr>
            <a:xfrm>
              <a:off x="3005063" y="2627663"/>
              <a:ext cx="691262" cy="135651"/>
              <a:chOff x="4318915" y="1196919"/>
              <a:chExt cx="576808" cy="193856"/>
            </a:xfrm>
          </p:grpSpPr>
          <p:sp>
            <p:nvSpPr>
              <p:cNvPr id="111" name="Arc 110">
                <a:extLst>
                  <a:ext uri="{FF2B5EF4-FFF2-40B4-BE49-F238E27FC236}">
                    <a16:creationId xmlns:a16="http://schemas.microsoft.com/office/drawing/2014/main" id="{E0C23005-E51E-4920-922F-427DC0DD5E8B}"/>
                  </a:ext>
                </a:extLst>
              </p:cNvPr>
              <p:cNvSpPr/>
              <p:nvPr/>
            </p:nvSpPr>
            <p:spPr>
              <a:xfrm rot="5400000">
                <a:off x="432261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2" name="Arc 111">
                <a:extLst>
                  <a:ext uri="{FF2B5EF4-FFF2-40B4-BE49-F238E27FC236}">
                    <a16:creationId xmlns:a16="http://schemas.microsoft.com/office/drawing/2014/main" id="{CB3302BF-D765-435F-9DA7-D49DA4AC3361}"/>
                  </a:ext>
                </a:extLst>
              </p:cNvPr>
              <p:cNvSpPr/>
              <p:nvPr/>
            </p:nvSpPr>
            <p:spPr>
              <a:xfrm rot="10800000">
                <a:off x="4342478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3" name="Arc 112">
                <a:extLst>
                  <a:ext uri="{FF2B5EF4-FFF2-40B4-BE49-F238E27FC236}">
                    <a16:creationId xmlns:a16="http://schemas.microsoft.com/office/drawing/2014/main" id="{BF92CB41-CE4A-4BAA-BFDF-356CFBE747A5}"/>
                  </a:ext>
                </a:extLst>
              </p:cNvPr>
              <p:cNvSpPr/>
              <p:nvPr/>
            </p:nvSpPr>
            <p:spPr>
              <a:xfrm rot="5400000">
                <a:off x="450613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4" name="Arc 113">
                <a:extLst>
                  <a:ext uri="{FF2B5EF4-FFF2-40B4-BE49-F238E27FC236}">
                    <a16:creationId xmlns:a16="http://schemas.microsoft.com/office/drawing/2014/main" id="{282D9FE3-C40D-47ED-B49A-7DEA48AD5912}"/>
                  </a:ext>
                </a:extLst>
              </p:cNvPr>
              <p:cNvSpPr/>
              <p:nvPr/>
            </p:nvSpPr>
            <p:spPr>
              <a:xfrm rot="10800000">
                <a:off x="452599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5" name="Arc 114">
                <a:extLst>
                  <a:ext uri="{FF2B5EF4-FFF2-40B4-BE49-F238E27FC236}">
                    <a16:creationId xmlns:a16="http://schemas.microsoft.com/office/drawing/2014/main" id="{AF7041FA-51E9-4576-A437-FEF00BBDE43F}"/>
                  </a:ext>
                </a:extLst>
              </p:cNvPr>
              <p:cNvSpPr/>
              <p:nvPr/>
            </p:nvSpPr>
            <p:spPr>
              <a:xfrm rot="5400000">
                <a:off x="468941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  <p:sp>
            <p:nvSpPr>
              <p:cNvPr id="116" name="Arc 115">
                <a:extLst>
                  <a:ext uri="{FF2B5EF4-FFF2-40B4-BE49-F238E27FC236}">
                    <a16:creationId xmlns:a16="http://schemas.microsoft.com/office/drawing/2014/main" id="{A50782B2-B7BC-4E1B-ADB2-781A89527B99}"/>
                  </a:ext>
                </a:extLst>
              </p:cNvPr>
              <p:cNvSpPr/>
              <p:nvPr/>
            </p:nvSpPr>
            <p:spPr>
              <a:xfrm rot="10800000">
                <a:off x="4709274" y="1196919"/>
                <a:ext cx="186449" cy="193856"/>
              </a:xfrm>
              <a:prstGeom prst="arc">
                <a:avLst/>
              </a:prstGeom>
              <a:ln w="381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DK"/>
              </a:p>
            </p:txBody>
          </p:sp>
        </p:grp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150B4E4C-1F80-463B-8D84-E6167D2426DE}"/>
              </a:ext>
            </a:extLst>
          </p:cNvPr>
          <p:cNvSpPr/>
          <p:nvPr/>
        </p:nvSpPr>
        <p:spPr>
          <a:xfrm>
            <a:off x="4767484" y="1361165"/>
            <a:ext cx="1701085" cy="188912"/>
          </a:xfrm>
          <a:prstGeom prst="rect">
            <a:avLst/>
          </a:prstGeom>
          <a:gradFill>
            <a:gsLst>
              <a:gs pos="0">
                <a:schemeClr val="bg1"/>
              </a:gs>
              <a:gs pos="49000">
                <a:schemeClr val="bg1">
                  <a:alpha val="50000"/>
                </a:schemeClr>
              </a:gs>
              <a:gs pos="100000">
                <a:schemeClr val="bg1">
                  <a:lumMod val="95000"/>
                  <a:alpha val="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8E0CA51-DBA0-4E25-88E5-01965C28E68D}"/>
              </a:ext>
            </a:extLst>
          </p:cNvPr>
          <p:cNvSpPr txBox="1"/>
          <p:nvPr/>
        </p:nvSpPr>
        <p:spPr>
          <a:xfrm>
            <a:off x="396876" y="276045"/>
            <a:ext cx="5763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Data Warehouse evolved to Data Lakehouse </a:t>
            </a:r>
          </a:p>
          <a:p>
            <a:r>
              <a:rPr lang="en-US" sz="1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Entirely hosted in Azure Data Lake Storage using Delta table format and metadata layer</a:t>
            </a:r>
          </a:p>
        </p:txBody>
      </p:sp>
      <p:sp>
        <p:nvSpPr>
          <p:cNvPr id="133" name="Flowchart: Multidocument 132">
            <a:extLst>
              <a:ext uri="{FF2B5EF4-FFF2-40B4-BE49-F238E27FC236}">
                <a16:creationId xmlns:a16="http://schemas.microsoft.com/office/drawing/2014/main" id="{29505148-729C-4ABB-B54E-1F3D68BE829B}"/>
              </a:ext>
            </a:extLst>
          </p:cNvPr>
          <p:cNvSpPr/>
          <p:nvPr/>
        </p:nvSpPr>
        <p:spPr>
          <a:xfrm>
            <a:off x="3568144" y="6230851"/>
            <a:ext cx="748490" cy="458788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A</a:t>
            </a:r>
            <a:r>
              <a:rPr lang="en-DK" sz="700" dirty="0">
                <a:solidFill>
                  <a:schemeClr val="tx1"/>
                </a:solidFill>
              </a:rPr>
              <a:t>D</a:t>
            </a:r>
            <a:r>
              <a:rPr lang="en-US" sz="700" dirty="0">
                <a:solidFill>
                  <a:schemeClr val="tx1"/>
                </a:solidFill>
              </a:rPr>
              <a:t>L</a:t>
            </a:r>
            <a:r>
              <a:rPr lang="en-DK" sz="700" dirty="0">
                <a:solidFill>
                  <a:schemeClr val="tx1"/>
                </a:solidFill>
              </a:rPr>
              <a:t>S </a:t>
            </a:r>
            <a:r>
              <a:rPr lang="en-US" sz="700" dirty="0">
                <a:solidFill>
                  <a:schemeClr val="tx1"/>
                </a:solidFill>
              </a:rPr>
              <a:t>G</a:t>
            </a:r>
            <a:r>
              <a:rPr lang="en-DK" sz="700" dirty="0">
                <a:solidFill>
                  <a:schemeClr val="tx1"/>
                </a:solidFill>
              </a:rPr>
              <a:t>e</a:t>
            </a:r>
            <a:r>
              <a:rPr lang="en-US" sz="700" dirty="0">
                <a:solidFill>
                  <a:schemeClr val="tx1"/>
                </a:solidFill>
              </a:rPr>
              <a:t>n</a:t>
            </a:r>
            <a:r>
              <a:rPr lang="en-DK" sz="7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696E8ABB-7C3F-4C6F-B439-6CCE8D1CB022}"/>
              </a:ext>
            </a:extLst>
          </p:cNvPr>
          <p:cNvSpPr/>
          <p:nvPr/>
        </p:nvSpPr>
        <p:spPr>
          <a:xfrm>
            <a:off x="10986044" y="5443820"/>
            <a:ext cx="117397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Data scientist</a:t>
            </a:r>
          </a:p>
        </p:txBody>
      </p: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21447598-45B2-4921-BE2C-95C8578EC987}"/>
              </a:ext>
            </a:extLst>
          </p:cNvPr>
          <p:cNvGrpSpPr/>
          <p:nvPr/>
        </p:nvGrpSpPr>
        <p:grpSpPr>
          <a:xfrm>
            <a:off x="11333519" y="5025361"/>
            <a:ext cx="479028" cy="401084"/>
            <a:chOff x="10315593" y="1734858"/>
            <a:chExt cx="479028" cy="401084"/>
          </a:xfrm>
        </p:grpSpPr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3F01CE57-5665-42CB-A06C-3FD4F7B5B911}"/>
                </a:ext>
              </a:extLst>
            </p:cNvPr>
            <p:cNvGrpSpPr/>
            <p:nvPr/>
          </p:nvGrpSpPr>
          <p:grpSpPr>
            <a:xfrm>
              <a:off x="10555375" y="1749730"/>
              <a:ext cx="239246" cy="371042"/>
              <a:chOff x="10555375" y="1749730"/>
              <a:chExt cx="239246" cy="371042"/>
            </a:xfrm>
          </p:grpSpPr>
          <p:sp>
            <p:nvSpPr>
              <p:cNvPr id="163" name="Freeform 91">
                <a:extLst>
                  <a:ext uri="{FF2B5EF4-FFF2-40B4-BE49-F238E27FC236}">
                    <a16:creationId xmlns:a16="http://schemas.microsoft.com/office/drawing/2014/main" id="{EF4CEF26-9FB5-46DA-80BA-0EEC5B8D0FD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9800000" flipH="1" flipV="1">
                <a:off x="10557951" y="1898229"/>
                <a:ext cx="234093" cy="205841"/>
              </a:xfrm>
              <a:custGeom>
                <a:avLst/>
                <a:gdLst>
                  <a:gd name="T0" fmla="*/ 507 w 1015"/>
                  <a:gd name="T1" fmla="*/ 128 h 896"/>
                  <a:gd name="T2" fmla="*/ 626 w 1015"/>
                  <a:gd name="T3" fmla="*/ 151 h 896"/>
                  <a:gd name="T4" fmla="*/ 801 w 1015"/>
                  <a:gd name="T5" fmla="*/ 322 h 896"/>
                  <a:gd name="T6" fmla="*/ 804 w 1015"/>
                  <a:gd name="T7" fmla="*/ 567 h 896"/>
                  <a:gd name="T8" fmla="*/ 685 w 1015"/>
                  <a:gd name="T9" fmla="*/ 714 h 896"/>
                  <a:gd name="T10" fmla="*/ 600 w 1015"/>
                  <a:gd name="T11" fmla="*/ 754 h 896"/>
                  <a:gd name="T12" fmla="*/ 507 w 1015"/>
                  <a:gd name="T13" fmla="*/ 768 h 896"/>
                  <a:gd name="T14" fmla="*/ 389 w 1015"/>
                  <a:gd name="T15" fmla="*/ 745 h 896"/>
                  <a:gd name="T16" fmla="*/ 213 w 1015"/>
                  <a:gd name="T17" fmla="*/ 575 h 896"/>
                  <a:gd name="T18" fmla="*/ 210 w 1015"/>
                  <a:gd name="T19" fmla="*/ 330 h 896"/>
                  <a:gd name="T20" fmla="*/ 330 w 1015"/>
                  <a:gd name="T21" fmla="*/ 182 h 896"/>
                  <a:gd name="T22" fmla="*/ 414 w 1015"/>
                  <a:gd name="T23" fmla="*/ 142 h 896"/>
                  <a:gd name="T24" fmla="*/ 507 w 1015"/>
                  <a:gd name="T25" fmla="*/ 128 h 896"/>
                  <a:gd name="T26" fmla="*/ 507 w 1015"/>
                  <a:gd name="T27" fmla="*/ 128 h 896"/>
                  <a:gd name="T28" fmla="*/ 507 w 1015"/>
                  <a:gd name="T29" fmla="*/ 128 h 896"/>
                  <a:gd name="T30" fmla="*/ 507 w 1015"/>
                  <a:gd name="T31" fmla="*/ 0 h 896"/>
                  <a:gd name="T32" fmla="*/ 91 w 1015"/>
                  <a:gd name="T33" fmla="*/ 282 h 896"/>
                  <a:gd name="T34" fmla="*/ 341 w 1015"/>
                  <a:gd name="T35" fmla="*/ 864 h 896"/>
                  <a:gd name="T36" fmla="*/ 507 w 1015"/>
                  <a:gd name="T37" fmla="*/ 896 h 896"/>
                  <a:gd name="T38" fmla="*/ 923 w 1015"/>
                  <a:gd name="T39" fmla="*/ 614 h 896"/>
                  <a:gd name="T40" fmla="*/ 673 w 1015"/>
                  <a:gd name="T41" fmla="*/ 32 h 896"/>
                  <a:gd name="T42" fmla="*/ 507 w 1015"/>
                  <a:gd name="T43" fmla="*/ 0 h 8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15" h="896">
                    <a:moveTo>
                      <a:pt x="507" y="128"/>
                    </a:moveTo>
                    <a:cubicBezTo>
                      <a:pt x="548" y="128"/>
                      <a:pt x="588" y="136"/>
                      <a:pt x="626" y="151"/>
                    </a:cubicBezTo>
                    <a:cubicBezTo>
                      <a:pt x="705" y="183"/>
                      <a:pt x="767" y="244"/>
                      <a:pt x="801" y="322"/>
                    </a:cubicBezTo>
                    <a:cubicBezTo>
                      <a:pt x="835" y="401"/>
                      <a:pt x="836" y="487"/>
                      <a:pt x="804" y="567"/>
                    </a:cubicBezTo>
                    <a:cubicBezTo>
                      <a:pt x="780" y="627"/>
                      <a:pt x="739" y="679"/>
                      <a:pt x="685" y="714"/>
                    </a:cubicBezTo>
                    <a:cubicBezTo>
                      <a:pt x="659" y="732"/>
                      <a:pt x="630" y="745"/>
                      <a:pt x="600" y="754"/>
                    </a:cubicBezTo>
                    <a:cubicBezTo>
                      <a:pt x="570" y="764"/>
                      <a:pt x="538" y="768"/>
                      <a:pt x="507" y="768"/>
                    </a:cubicBezTo>
                    <a:cubicBezTo>
                      <a:pt x="467" y="768"/>
                      <a:pt x="427" y="761"/>
                      <a:pt x="389" y="745"/>
                    </a:cubicBezTo>
                    <a:cubicBezTo>
                      <a:pt x="309" y="714"/>
                      <a:pt x="247" y="653"/>
                      <a:pt x="213" y="575"/>
                    </a:cubicBezTo>
                    <a:cubicBezTo>
                      <a:pt x="180" y="496"/>
                      <a:pt x="178" y="409"/>
                      <a:pt x="210" y="330"/>
                    </a:cubicBezTo>
                    <a:cubicBezTo>
                      <a:pt x="234" y="269"/>
                      <a:pt x="276" y="218"/>
                      <a:pt x="330" y="182"/>
                    </a:cubicBezTo>
                    <a:cubicBezTo>
                      <a:pt x="356" y="165"/>
                      <a:pt x="384" y="151"/>
                      <a:pt x="414" y="142"/>
                    </a:cubicBezTo>
                    <a:cubicBezTo>
                      <a:pt x="445" y="133"/>
                      <a:pt x="476" y="128"/>
                      <a:pt x="507" y="128"/>
                    </a:cubicBezTo>
                    <a:cubicBezTo>
                      <a:pt x="507" y="128"/>
                      <a:pt x="507" y="128"/>
                      <a:pt x="507" y="128"/>
                    </a:cubicBezTo>
                    <a:cubicBezTo>
                      <a:pt x="507" y="128"/>
                      <a:pt x="507" y="128"/>
                      <a:pt x="507" y="128"/>
                    </a:cubicBezTo>
                    <a:moveTo>
                      <a:pt x="507" y="0"/>
                    </a:moveTo>
                    <a:cubicBezTo>
                      <a:pt x="329" y="0"/>
                      <a:pt x="161" y="107"/>
                      <a:pt x="91" y="282"/>
                    </a:cubicBezTo>
                    <a:cubicBezTo>
                      <a:pt x="0" y="512"/>
                      <a:pt x="111" y="773"/>
                      <a:pt x="341" y="864"/>
                    </a:cubicBezTo>
                    <a:cubicBezTo>
                      <a:pt x="396" y="886"/>
                      <a:pt x="452" y="896"/>
                      <a:pt x="507" y="896"/>
                    </a:cubicBezTo>
                    <a:cubicBezTo>
                      <a:pt x="685" y="896"/>
                      <a:pt x="853" y="790"/>
                      <a:pt x="923" y="614"/>
                    </a:cubicBezTo>
                    <a:cubicBezTo>
                      <a:pt x="1015" y="385"/>
                      <a:pt x="903" y="124"/>
                      <a:pt x="673" y="32"/>
                    </a:cubicBezTo>
                    <a:cubicBezTo>
                      <a:pt x="619" y="11"/>
                      <a:pt x="563" y="0"/>
                      <a:pt x="507" y="0"/>
                    </a:cubicBez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4" name="Freeform 92">
                <a:extLst>
                  <a:ext uri="{FF2B5EF4-FFF2-40B4-BE49-F238E27FC236}">
                    <a16:creationId xmlns:a16="http://schemas.microsoft.com/office/drawing/2014/main" id="{A2F73565-9BCB-41D3-A7E0-34141F716F6B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74536" y="2093528"/>
                <a:ext cx="31280" cy="27244"/>
              </a:xfrm>
              <a:custGeom>
                <a:avLst/>
                <a:gdLst>
                  <a:gd name="T0" fmla="*/ 24 w 31"/>
                  <a:gd name="T1" fmla="*/ 27 h 27"/>
                  <a:gd name="T2" fmla="*/ 0 w 31"/>
                  <a:gd name="T3" fmla="*/ 18 h 27"/>
                  <a:gd name="T4" fmla="*/ 7 w 31"/>
                  <a:gd name="T5" fmla="*/ 0 h 27"/>
                  <a:gd name="T6" fmla="*/ 31 w 31"/>
                  <a:gd name="T7" fmla="*/ 9 h 27"/>
                  <a:gd name="T8" fmla="*/ 24 w 31"/>
                  <a:gd name="T9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7">
                    <a:moveTo>
                      <a:pt x="24" y="27"/>
                    </a:moveTo>
                    <a:lnTo>
                      <a:pt x="0" y="18"/>
                    </a:lnTo>
                    <a:lnTo>
                      <a:pt x="7" y="0"/>
                    </a:lnTo>
                    <a:lnTo>
                      <a:pt x="31" y="9"/>
                    </a:lnTo>
                    <a:lnTo>
                      <a:pt x="24" y="2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5" name="Freeform 93">
                <a:extLst>
                  <a:ext uri="{FF2B5EF4-FFF2-40B4-BE49-F238E27FC236}">
                    <a16:creationId xmlns:a16="http://schemas.microsoft.com/office/drawing/2014/main" id="{BDD35314-984C-405B-8785-070FF1EA5FE8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44180" y="1881526"/>
                <a:ext cx="31280" cy="27244"/>
              </a:xfrm>
              <a:custGeom>
                <a:avLst/>
                <a:gdLst>
                  <a:gd name="T0" fmla="*/ 24 w 31"/>
                  <a:gd name="T1" fmla="*/ 27 h 27"/>
                  <a:gd name="T2" fmla="*/ 0 w 31"/>
                  <a:gd name="T3" fmla="*/ 18 h 27"/>
                  <a:gd name="T4" fmla="*/ 7 w 31"/>
                  <a:gd name="T5" fmla="*/ 0 h 27"/>
                  <a:gd name="T6" fmla="*/ 31 w 31"/>
                  <a:gd name="T7" fmla="*/ 9 h 27"/>
                  <a:gd name="T8" fmla="*/ 24 w 31"/>
                  <a:gd name="T9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7">
                    <a:moveTo>
                      <a:pt x="24" y="27"/>
                    </a:moveTo>
                    <a:lnTo>
                      <a:pt x="0" y="18"/>
                    </a:lnTo>
                    <a:lnTo>
                      <a:pt x="7" y="0"/>
                    </a:lnTo>
                    <a:lnTo>
                      <a:pt x="31" y="9"/>
                    </a:lnTo>
                    <a:lnTo>
                      <a:pt x="24" y="2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6" name="Freeform 94">
                <a:extLst>
                  <a:ext uri="{FF2B5EF4-FFF2-40B4-BE49-F238E27FC236}">
                    <a16:creationId xmlns:a16="http://schemas.microsoft.com/office/drawing/2014/main" id="{C57C528F-E919-42A3-A1D7-ED92CC63C616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55375" y="2000687"/>
                <a:ext cx="27244" cy="31280"/>
              </a:xfrm>
              <a:custGeom>
                <a:avLst/>
                <a:gdLst>
                  <a:gd name="T0" fmla="*/ 27 w 27"/>
                  <a:gd name="T1" fmla="*/ 7 h 31"/>
                  <a:gd name="T2" fmla="*/ 17 w 27"/>
                  <a:gd name="T3" fmla="*/ 31 h 31"/>
                  <a:gd name="T4" fmla="*/ 0 w 27"/>
                  <a:gd name="T5" fmla="*/ 24 h 31"/>
                  <a:gd name="T6" fmla="*/ 9 w 27"/>
                  <a:gd name="T7" fmla="*/ 0 h 31"/>
                  <a:gd name="T8" fmla="*/ 27 w 27"/>
                  <a:gd name="T9" fmla="*/ 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1">
                    <a:moveTo>
                      <a:pt x="27" y="7"/>
                    </a:moveTo>
                    <a:lnTo>
                      <a:pt x="17" y="31"/>
                    </a:lnTo>
                    <a:lnTo>
                      <a:pt x="0" y="24"/>
                    </a:lnTo>
                    <a:lnTo>
                      <a:pt x="9" y="0"/>
                    </a:lnTo>
                    <a:lnTo>
                      <a:pt x="27" y="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7" name="Freeform 95">
                <a:extLst>
                  <a:ext uri="{FF2B5EF4-FFF2-40B4-BE49-F238E27FC236}">
                    <a16:creationId xmlns:a16="http://schemas.microsoft.com/office/drawing/2014/main" id="{9D66B52F-BAFB-4D7A-BFCE-7B428BE62C4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67377" y="1970331"/>
                <a:ext cx="27244" cy="31280"/>
              </a:xfrm>
              <a:custGeom>
                <a:avLst/>
                <a:gdLst>
                  <a:gd name="T0" fmla="*/ 27 w 27"/>
                  <a:gd name="T1" fmla="*/ 7 h 31"/>
                  <a:gd name="T2" fmla="*/ 18 w 27"/>
                  <a:gd name="T3" fmla="*/ 31 h 31"/>
                  <a:gd name="T4" fmla="*/ 0 w 27"/>
                  <a:gd name="T5" fmla="*/ 24 h 31"/>
                  <a:gd name="T6" fmla="*/ 9 w 27"/>
                  <a:gd name="T7" fmla="*/ 0 h 31"/>
                  <a:gd name="T8" fmla="*/ 27 w 27"/>
                  <a:gd name="T9" fmla="*/ 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1">
                    <a:moveTo>
                      <a:pt x="27" y="7"/>
                    </a:moveTo>
                    <a:lnTo>
                      <a:pt x="18" y="31"/>
                    </a:lnTo>
                    <a:lnTo>
                      <a:pt x="0" y="24"/>
                    </a:lnTo>
                    <a:lnTo>
                      <a:pt x="9" y="0"/>
                    </a:lnTo>
                    <a:lnTo>
                      <a:pt x="27" y="7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8" name="Freeform 96">
                <a:extLst>
                  <a:ext uri="{FF2B5EF4-FFF2-40B4-BE49-F238E27FC236}">
                    <a16:creationId xmlns:a16="http://schemas.microsoft.com/office/drawing/2014/main" id="{CF2162E6-3F4A-4C37-8B83-73148954D2DC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25318" y="1898861"/>
                <a:ext cx="28253" cy="32289"/>
              </a:xfrm>
              <a:custGeom>
                <a:avLst/>
                <a:gdLst>
                  <a:gd name="T0" fmla="*/ 18 w 28"/>
                  <a:gd name="T1" fmla="*/ 0 h 32"/>
                  <a:gd name="T2" fmla="*/ 28 w 28"/>
                  <a:gd name="T3" fmla="*/ 24 h 32"/>
                  <a:gd name="T4" fmla="*/ 11 w 28"/>
                  <a:gd name="T5" fmla="*/ 32 h 32"/>
                  <a:gd name="T6" fmla="*/ 0 w 28"/>
                  <a:gd name="T7" fmla="*/ 8 h 32"/>
                  <a:gd name="T8" fmla="*/ 18 w 28"/>
                  <a:gd name="T9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32">
                    <a:moveTo>
                      <a:pt x="18" y="0"/>
                    </a:moveTo>
                    <a:lnTo>
                      <a:pt x="28" y="24"/>
                    </a:lnTo>
                    <a:lnTo>
                      <a:pt x="11" y="32"/>
                    </a:lnTo>
                    <a:lnTo>
                      <a:pt x="0" y="8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69" name="Freeform 97">
                <a:extLst>
                  <a:ext uri="{FF2B5EF4-FFF2-40B4-BE49-F238E27FC236}">
                    <a16:creationId xmlns:a16="http://schemas.microsoft.com/office/drawing/2014/main" id="{1DEB3C43-D193-4F9C-A6B9-DE9C5DAD67EE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97046" y="2070711"/>
                <a:ext cx="28253" cy="31280"/>
              </a:xfrm>
              <a:custGeom>
                <a:avLst/>
                <a:gdLst>
                  <a:gd name="T0" fmla="*/ 18 w 28"/>
                  <a:gd name="T1" fmla="*/ 0 h 31"/>
                  <a:gd name="T2" fmla="*/ 28 w 28"/>
                  <a:gd name="T3" fmla="*/ 23 h 31"/>
                  <a:gd name="T4" fmla="*/ 11 w 28"/>
                  <a:gd name="T5" fmla="*/ 31 h 31"/>
                  <a:gd name="T6" fmla="*/ 0 w 28"/>
                  <a:gd name="T7" fmla="*/ 7 h 31"/>
                  <a:gd name="T8" fmla="*/ 18 w 28"/>
                  <a:gd name="T9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31">
                    <a:moveTo>
                      <a:pt x="18" y="0"/>
                    </a:moveTo>
                    <a:lnTo>
                      <a:pt x="28" y="23"/>
                    </a:lnTo>
                    <a:lnTo>
                      <a:pt x="11" y="31"/>
                    </a:lnTo>
                    <a:lnTo>
                      <a:pt x="0" y="7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0" name="Freeform 98">
                <a:extLst>
                  <a:ext uri="{FF2B5EF4-FFF2-40B4-BE49-F238E27FC236}">
                    <a16:creationId xmlns:a16="http://schemas.microsoft.com/office/drawing/2014/main" id="{094F2C04-0BA2-48BB-9BC2-0B0DEC4713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574156" y="1923197"/>
                <a:ext cx="31280" cy="28253"/>
              </a:xfrm>
              <a:custGeom>
                <a:avLst/>
                <a:gdLst>
                  <a:gd name="T0" fmla="*/ 0 w 31"/>
                  <a:gd name="T1" fmla="*/ 11 h 28"/>
                  <a:gd name="T2" fmla="*/ 24 w 31"/>
                  <a:gd name="T3" fmla="*/ 0 h 28"/>
                  <a:gd name="T4" fmla="*/ 31 w 31"/>
                  <a:gd name="T5" fmla="*/ 18 h 28"/>
                  <a:gd name="T6" fmla="*/ 8 w 31"/>
                  <a:gd name="T7" fmla="*/ 28 h 28"/>
                  <a:gd name="T8" fmla="*/ 0 w 31"/>
                  <a:gd name="T9" fmla="*/ 1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8">
                    <a:moveTo>
                      <a:pt x="0" y="11"/>
                    </a:moveTo>
                    <a:lnTo>
                      <a:pt x="24" y="0"/>
                    </a:lnTo>
                    <a:lnTo>
                      <a:pt x="31" y="18"/>
                    </a:lnTo>
                    <a:lnTo>
                      <a:pt x="8" y="28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1" name="Freeform 99">
                <a:extLst>
                  <a:ext uri="{FF2B5EF4-FFF2-40B4-BE49-F238E27FC236}">
                    <a16:creationId xmlns:a16="http://schemas.microsoft.com/office/drawing/2014/main" id="{B9157AE8-8C99-48B4-8FC5-1A38CCEEACA6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44492" y="2050595"/>
                <a:ext cx="32289" cy="28253"/>
              </a:xfrm>
              <a:custGeom>
                <a:avLst/>
                <a:gdLst>
                  <a:gd name="T0" fmla="*/ 0 w 32"/>
                  <a:gd name="T1" fmla="*/ 10 h 28"/>
                  <a:gd name="T2" fmla="*/ 24 w 32"/>
                  <a:gd name="T3" fmla="*/ 0 h 28"/>
                  <a:gd name="T4" fmla="*/ 32 w 32"/>
                  <a:gd name="T5" fmla="*/ 18 h 28"/>
                  <a:gd name="T6" fmla="*/ 8 w 32"/>
                  <a:gd name="T7" fmla="*/ 28 h 28"/>
                  <a:gd name="T8" fmla="*/ 0 w 32"/>
                  <a:gd name="T9" fmla="*/ 1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28">
                    <a:moveTo>
                      <a:pt x="0" y="10"/>
                    </a:moveTo>
                    <a:lnTo>
                      <a:pt x="24" y="0"/>
                    </a:lnTo>
                    <a:lnTo>
                      <a:pt x="32" y="18"/>
                    </a:lnTo>
                    <a:lnTo>
                      <a:pt x="8" y="28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78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2" name="Freeform 100">
                <a:extLst>
                  <a:ext uri="{FF2B5EF4-FFF2-40B4-BE49-F238E27FC236}">
                    <a16:creationId xmlns:a16="http://schemas.microsoft.com/office/drawing/2014/main" id="{F518681B-0C74-4DEB-BF74-E2079FC6D57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9800000" flipH="1" flipV="1">
                <a:off x="10663964" y="1759742"/>
                <a:ext cx="119065" cy="118056"/>
              </a:xfrm>
              <a:custGeom>
                <a:avLst/>
                <a:gdLst>
                  <a:gd name="T0" fmla="*/ 258 w 516"/>
                  <a:gd name="T1" fmla="*/ 128 h 512"/>
                  <a:gd name="T2" fmla="*/ 348 w 516"/>
                  <a:gd name="T3" fmla="*/ 165 h 512"/>
                  <a:gd name="T4" fmla="*/ 386 w 516"/>
                  <a:gd name="T5" fmla="*/ 254 h 512"/>
                  <a:gd name="T6" fmla="*/ 350 w 516"/>
                  <a:gd name="T7" fmla="*/ 345 h 512"/>
                  <a:gd name="T8" fmla="*/ 260 w 516"/>
                  <a:gd name="T9" fmla="*/ 384 h 512"/>
                  <a:gd name="T10" fmla="*/ 258 w 516"/>
                  <a:gd name="T11" fmla="*/ 384 h 512"/>
                  <a:gd name="T12" fmla="*/ 168 w 516"/>
                  <a:gd name="T13" fmla="*/ 347 h 512"/>
                  <a:gd name="T14" fmla="*/ 130 w 516"/>
                  <a:gd name="T15" fmla="*/ 258 h 512"/>
                  <a:gd name="T16" fmla="*/ 166 w 516"/>
                  <a:gd name="T17" fmla="*/ 167 h 512"/>
                  <a:gd name="T18" fmla="*/ 256 w 516"/>
                  <a:gd name="T19" fmla="*/ 128 h 512"/>
                  <a:gd name="T20" fmla="*/ 258 w 516"/>
                  <a:gd name="T21" fmla="*/ 128 h 512"/>
                  <a:gd name="T22" fmla="*/ 258 w 516"/>
                  <a:gd name="T23" fmla="*/ 128 h 512"/>
                  <a:gd name="T24" fmla="*/ 258 w 516"/>
                  <a:gd name="T25" fmla="*/ 128 h 512"/>
                  <a:gd name="T26" fmla="*/ 258 w 516"/>
                  <a:gd name="T27" fmla="*/ 0 h 512"/>
                  <a:gd name="T28" fmla="*/ 255 w 516"/>
                  <a:gd name="T29" fmla="*/ 0 h 512"/>
                  <a:gd name="T30" fmla="*/ 2 w 516"/>
                  <a:gd name="T31" fmla="*/ 259 h 512"/>
                  <a:gd name="T32" fmla="*/ 258 w 516"/>
                  <a:gd name="T33" fmla="*/ 512 h 512"/>
                  <a:gd name="T34" fmla="*/ 261 w 516"/>
                  <a:gd name="T35" fmla="*/ 512 h 512"/>
                  <a:gd name="T36" fmla="*/ 514 w 516"/>
                  <a:gd name="T37" fmla="*/ 253 h 512"/>
                  <a:gd name="T38" fmla="*/ 258 w 516"/>
                  <a:gd name="T39" fmla="*/ 0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16" h="512">
                    <a:moveTo>
                      <a:pt x="258" y="128"/>
                    </a:moveTo>
                    <a:cubicBezTo>
                      <a:pt x="292" y="128"/>
                      <a:pt x="324" y="141"/>
                      <a:pt x="348" y="165"/>
                    </a:cubicBezTo>
                    <a:cubicBezTo>
                      <a:pt x="372" y="189"/>
                      <a:pt x="386" y="220"/>
                      <a:pt x="386" y="254"/>
                    </a:cubicBezTo>
                    <a:cubicBezTo>
                      <a:pt x="386" y="288"/>
                      <a:pt x="374" y="321"/>
                      <a:pt x="350" y="345"/>
                    </a:cubicBezTo>
                    <a:cubicBezTo>
                      <a:pt x="326" y="370"/>
                      <a:pt x="294" y="383"/>
                      <a:pt x="260" y="384"/>
                    </a:cubicBezTo>
                    <a:cubicBezTo>
                      <a:pt x="259" y="384"/>
                      <a:pt x="259" y="384"/>
                      <a:pt x="258" y="384"/>
                    </a:cubicBezTo>
                    <a:cubicBezTo>
                      <a:pt x="224" y="384"/>
                      <a:pt x="192" y="371"/>
                      <a:pt x="168" y="347"/>
                    </a:cubicBezTo>
                    <a:cubicBezTo>
                      <a:pt x="144" y="323"/>
                      <a:pt x="130" y="291"/>
                      <a:pt x="130" y="258"/>
                    </a:cubicBezTo>
                    <a:cubicBezTo>
                      <a:pt x="130" y="223"/>
                      <a:pt x="143" y="191"/>
                      <a:pt x="166" y="167"/>
                    </a:cubicBezTo>
                    <a:cubicBezTo>
                      <a:pt x="190" y="142"/>
                      <a:pt x="222" y="128"/>
                      <a:pt x="256" y="128"/>
                    </a:cubicBezTo>
                    <a:cubicBezTo>
                      <a:pt x="257" y="128"/>
                      <a:pt x="258" y="128"/>
                      <a:pt x="258" y="128"/>
                    </a:cubicBezTo>
                    <a:cubicBezTo>
                      <a:pt x="258" y="128"/>
                      <a:pt x="258" y="128"/>
                      <a:pt x="258" y="128"/>
                    </a:cubicBezTo>
                    <a:cubicBezTo>
                      <a:pt x="258" y="128"/>
                      <a:pt x="258" y="128"/>
                      <a:pt x="258" y="128"/>
                    </a:cubicBezTo>
                    <a:moveTo>
                      <a:pt x="258" y="0"/>
                    </a:moveTo>
                    <a:cubicBezTo>
                      <a:pt x="257" y="0"/>
                      <a:pt x="256" y="0"/>
                      <a:pt x="255" y="0"/>
                    </a:cubicBezTo>
                    <a:cubicBezTo>
                      <a:pt x="113" y="2"/>
                      <a:pt x="0" y="118"/>
                      <a:pt x="2" y="259"/>
                    </a:cubicBezTo>
                    <a:cubicBezTo>
                      <a:pt x="4" y="399"/>
                      <a:pt x="118" y="512"/>
                      <a:pt x="258" y="512"/>
                    </a:cubicBezTo>
                    <a:cubicBezTo>
                      <a:pt x="259" y="512"/>
                      <a:pt x="260" y="512"/>
                      <a:pt x="261" y="512"/>
                    </a:cubicBezTo>
                    <a:cubicBezTo>
                      <a:pt x="403" y="510"/>
                      <a:pt x="516" y="394"/>
                      <a:pt x="514" y="253"/>
                    </a:cubicBezTo>
                    <a:cubicBezTo>
                      <a:pt x="512" y="112"/>
                      <a:pt x="398" y="0"/>
                      <a:pt x="258" y="0"/>
                    </a:cubicBez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3" name="Freeform 101">
                <a:extLst>
                  <a:ext uri="{FF2B5EF4-FFF2-40B4-BE49-F238E27FC236}">
                    <a16:creationId xmlns:a16="http://schemas.microsoft.com/office/drawing/2014/main" id="{AD2C14E6-901C-47ED-AE7E-F6768FA06270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48839" y="1866826"/>
                <a:ext cx="14126" cy="12108"/>
              </a:xfrm>
              <a:custGeom>
                <a:avLst/>
                <a:gdLst>
                  <a:gd name="T0" fmla="*/ 14 w 14"/>
                  <a:gd name="T1" fmla="*/ 11 h 12"/>
                  <a:gd name="T2" fmla="*/ 0 w 14"/>
                  <a:gd name="T3" fmla="*/ 12 h 12"/>
                  <a:gd name="T4" fmla="*/ 0 w 14"/>
                  <a:gd name="T5" fmla="*/ 0 h 12"/>
                  <a:gd name="T6" fmla="*/ 14 w 14"/>
                  <a:gd name="T7" fmla="*/ 0 h 12"/>
                  <a:gd name="T8" fmla="*/ 14 w 14"/>
                  <a:gd name="T9" fmla="*/ 1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2">
                    <a:moveTo>
                      <a:pt x="14" y="11"/>
                    </a:moveTo>
                    <a:lnTo>
                      <a:pt x="0" y="12"/>
                    </a:lnTo>
                    <a:lnTo>
                      <a:pt x="0" y="0"/>
                    </a:lnTo>
                    <a:lnTo>
                      <a:pt x="14" y="0"/>
                    </a:lnTo>
                    <a:lnTo>
                      <a:pt x="14" y="11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4" name="Rectangle 102">
                <a:extLst>
                  <a:ext uri="{FF2B5EF4-FFF2-40B4-BE49-F238E27FC236}">
                    <a16:creationId xmlns:a16="http://schemas.microsoft.com/office/drawing/2014/main" id="{2A0424F7-AE0B-453A-85E5-601EA5850C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800000" flipH="1" flipV="1">
                <a:off x="10683591" y="1759731"/>
                <a:ext cx="15135" cy="12108"/>
              </a:xfrm>
              <a:prstGeom prst="rect">
                <a:avLst/>
              </a:pr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5" name="Freeform 103">
                <a:extLst>
                  <a:ext uri="{FF2B5EF4-FFF2-40B4-BE49-F238E27FC236}">
                    <a16:creationId xmlns:a16="http://schemas.microsoft.com/office/drawing/2014/main" id="{35A4CA32-8597-41C3-90D8-E10339B60654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62575" y="1843675"/>
                <a:ext cx="13117" cy="14126"/>
              </a:xfrm>
              <a:custGeom>
                <a:avLst/>
                <a:gdLst>
                  <a:gd name="T0" fmla="*/ 12 w 13"/>
                  <a:gd name="T1" fmla="*/ 0 h 14"/>
                  <a:gd name="T2" fmla="*/ 13 w 13"/>
                  <a:gd name="T3" fmla="*/ 14 h 14"/>
                  <a:gd name="T4" fmla="*/ 0 w 13"/>
                  <a:gd name="T5" fmla="*/ 14 h 14"/>
                  <a:gd name="T6" fmla="*/ 0 w 13"/>
                  <a:gd name="T7" fmla="*/ 0 h 14"/>
                  <a:gd name="T8" fmla="*/ 12 w 13"/>
                  <a:gd name="T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4">
                    <a:moveTo>
                      <a:pt x="12" y="0"/>
                    </a:moveTo>
                    <a:lnTo>
                      <a:pt x="13" y="14"/>
                    </a:lnTo>
                    <a:lnTo>
                      <a:pt x="0" y="14"/>
                    </a:lnTo>
                    <a:lnTo>
                      <a:pt x="0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6" name="Rectangle 104">
                <a:extLst>
                  <a:ext uri="{FF2B5EF4-FFF2-40B4-BE49-F238E27FC236}">
                    <a16:creationId xmlns:a16="http://schemas.microsoft.com/office/drawing/2014/main" id="{AF065342-3A24-4BEE-A631-35EC57B17A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800000" flipH="1" flipV="1">
                <a:off x="10771873" y="1780864"/>
                <a:ext cx="12108" cy="14126"/>
              </a:xfrm>
              <a:prstGeom prst="rect">
                <a:avLst/>
              </a:pr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7" name="Freeform 105">
                <a:extLst>
                  <a:ext uri="{FF2B5EF4-FFF2-40B4-BE49-F238E27FC236}">
                    <a16:creationId xmlns:a16="http://schemas.microsoft.com/office/drawing/2014/main" id="{A37EE3DE-2AA6-4908-98F6-A3D3DC3FD41E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29977" y="1749730"/>
                <a:ext cx="19171" cy="18162"/>
              </a:xfrm>
              <a:custGeom>
                <a:avLst/>
                <a:gdLst>
                  <a:gd name="T0" fmla="*/ 8 w 19"/>
                  <a:gd name="T1" fmla="*/ 0 h 18"/>
                  <a:gd name="T2" fmla="*/ 19 w 19"/>
                  <a:gd name="T3" fmla="*/ 10 h 18"/>
                  <a:gd name="T4" fmla="*/ 11 w 19"/>
                  <a:gd name="T5" fmla="*/ 18 h 18"/>
                  <a:gd name="T6" fmla="*/ 0 w 19"/>
                  <a:gd name="T7" fmla="*/ 8 h 18"/>
                  <a:gd name="T8" fmla="*/ 8 w 19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8" y="0"/>
                    </a:moveTo>
                    <a:lnTo>
                      <a:pt x="19" y="10"/>
                    </a:lnTo>
                    <a:lnTo>
                      <a:pt x="11" y="18"/>
                    </a:lnTo>
                    <a:lnTo>
                      <a:pt x="0" y="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8" name="Freeform 106">
                <a:extLst>
                  <a:ext uri="{FF2B5EF4-FFF2-40B4-BE49-F238E27FC236}">
                    <a16:creationId xmlns:a16="http://schemas.microsoft.com/office/drawing/2014/main" id="{412112E2-6860-40C0-9C31-7B2497063A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98417" y="1870773"/>
                <a:ext cx="18162" cy="18162"/>
              </a:xfrm>
              <a:custGeom>
                <a:avLst/>
                <a:gdLst>
                  <a:gd name="T0" fmla="*/ 8 w 18"/>
                  <a:gd name="T1" fmla="*/ 0 h 18"/>
                  <a:gd name="T2" fmla="*/ 18 w 18"/>
                  <a:gd name="T3" fmla="*/ 10 h 18"/>
                  <a:gd name="T4" fmla="*/ 10 w 18"/>
                  <a:gd name="T5" fmla="*/ 18 h 18"/>
                  <a:gd name="T6" fmla="*/ 0 w 18"/>
                  <a:gd name="T7" fmla="*/ 8 h 18"/>
                  <a:gd name="T8" fmla="*/ 8 w 18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" h="18">
                    <a:moveTo>
                      <a:pt x="8" y="0"/>
                    </a:moveTo>
                    <a:lnTo>
                      <a:pt x="18" y="10"/>
                    </a:lnTo>
                    <a:lnTo>
                      <a:pt x="10" y="18"/>
                    </a:lnTo>
                    <a:lnTo>
                      <a:pt x="0" y="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79" name="Freeform 107">
                <a:extLst>
                  <a:ext uri="{FF2B5EF4-FFF2-40B4-BE49-F238E27FC236}">
                    <a16:creationId xmlns:a16="http://schemas.microsoft.com/office/drawing/2014/main" id="{6BB83255-38F4-4701-BD68-7FAFD1FA7348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652710" y="1795506"/>
                <a:ext cx="19171" cy="18162"/>
              </a:xfrm>
              <a:custGeom>
                <a:avLst/>
                <a:gdLst>
                  <a:gd name="T0" fmla="*/ 0 w 19"/>
                  <a:gd name="T1" fmla="*/ 10 h 18"/>
                  <a:gd name="T2" fmla="*/ 10 w 19"/>
                  <a:gd name="T3" fmla="*/ 0 h 18"/>
                  <a:gd name="T4" fmla="*/ 19 w 19"/>
                  <a:gd name="T5" fmla="*/ 8 h 18"/>
                  <a:gd name="T6" fmla="*/ 8 w 19"/>
                  <a:gd name="T7" fmla="*/ 18 h 18"/>
                  <a:gd name="T8" fmla="*/ 0 w 19"/>
                  <a:gd name="T9" fmla="*/ 1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0" y="10"/>
                    </a:moveTo>
                    <a:lnTo>
                      <a:pt x="10" y="0"/>
                    </a:lnTo>
                    <a:lnTo>
                      <a:pt x="19" y="8"/>
                    </a:lnTo>
                    <a:lnTo>
                      <a:pt x="8" y="18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  <p:sp>
            <p:nvSpPr>
              <p:cNvPr id="180" name="Freeform 108">
                <a:extLst>
                  <a:ext uri="{FF2B5EF4-FFF2-40B4-BE49-F238E27FC236}">
                    <a16:creationId xmlns:a16="http://schemas.microsoft.com/office/drawing/2014/main" id="{F57B2D4F-089C-4CBC-B924-8724697CB95A}"/>
                  </a:ext>
                </a:extLst>
              </p:cNvPr>
              <p:cNvSpPr>
                <a:spLocks/>
              </p:cNvSpPr>
              <p:nvPr/>
            </p:nvSpPr>
            <p:spPr bwMode="auto">
              <a:xfrm rot="19800000" flipH="1" flipV="1">
                <a:off x="10774743" y="1825250"/>
                <a:ext cx="19171" cy="18162"/>
              </a:xfrm>
              <a:custGeom>
                <a:avLst/>
                <a:gdLst>
                  <a:gd name="T0" fmla="*/ 0 w 19"/>
                  <a:gd name="T1" fmla="*/ 11 h 18"/>
                  <a:gd name="T2" fmla="*/ 11 w 19"/>
                  <a:gd name="T3" fmla="*/ 0 h 18"/>
                  <a:gd name="T4" fmla="*/ 19 w 19"/>
                  <a:gd name="T5" fmla="*/ 8 h 18"/>
                  <a:gd name="T6" fmla="*/ 8 w 19"/>
                  <a:gd name="T7" fmla="*/ 18 h 18"/>
                  <a:gd name="T8" fmla="*/ 0 w 19"/>
                  <a:gd name="T9" fmla="*/ 1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8">
                    <a:moveTo>
                      <a:pt x="0" y="11"/>
                    </a:moveTo>
                    <a:lnTo>
                      <a:pt x="11" y="0"/>
                    </a:lnTo>
                    <a:lnTo>
                      <a:pt x="19" y="8"/>
                    </a:lnTo>
                    <a:lnTo>
                      <a:pt x="8" y="18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50E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50" b="1"/>
              </a:p>
            </p:txBody>
          </p:sp>
        </p:grp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D5AC44A9-B675-4D4D-8E07-29E1235DF8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15593" y="1734858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81" name="Rectangle 180">
            <a:extLst>
              <a:ext uri="{FF2B5EF4-FFF2-40B4-BE49-F238E27FC236}">
                <a16:creationId xmlns:a16="http://schemas.microsoft.com/office/drawing/2014/main" id="{852324BD-C662-4789-A393-CDAE041EA988}"/>
              </a:ext>
            </a:extLst>
          </p:cNvPr>
          <p:cNvSpPr/>
          <p:nvPr/>
        </p:nvSpPr>
        <p:spPr>
          <a:xfrm>
            <a:off x="11079537" y="4248001"/>
            <a:ext cx="11156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Data engineer</a:t>
            </a:r>
          </a:p>
        </p:txBody>
      </p: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D4ACA3B2-04F3-4BE2-BE42-02D9A18531DB}"/>
              </a:ext>
            </a:extLst>
          </p:cNvPr>
          <p:cNvGrpSpPr/>
          <p:nvPr/>
        </p:nvGrpSpPr>
        <p:grpSpPr>
          <a:xfrm>
            <a:off x="11323245" y="3837931"/>
            <a:ext cx="577195" cy="401084"/>
            <a:chOff x="8281987" y="1734858"/>
            <a:chExt cx="577195" cy="401084"/>
          </a:xfrm>
        </p:grpSpPr>
        <p:grpSp>
          <p:nvGrpSpPr>
            <p:cNvPr id="183" name="Graphic 1">
              <a:extLst>
                <a:ext uri="{FF2B5EF4-FFF2-40B4-BE49-F238E27FC236}">
                  <a16:creationId xmlns:a16="http://schemas.microsoft.com/office/drawing/2014/main" id="{0394CEA4-854E-4111-A7E9-F637F6143DE3}"/>
                </a:ext>
              </a:extLst>
            </p:cNvPr>
            <p:cNvGrpSpPr>
              <a:grpSpLocks noChangeAspect="1"/>
            </p:cNvGrpSpPr>
            <p:nvPr/>
          </p:nvGrpSpPr>
          <p:grpSpPr>
            <a:xfrm flipH="1">
              <a:off x="8561285" y="1801586"/>
              <a:ext cx="297897" cy="333020"/>
              <a:chOff x="8862384" y="6890607"/>
              <a:chExt cx="353951" cy="395683"/>
            </a:xfrm>
            <a:solidFill>
              <a:schemeClr val="accent1"/>
            </a:solidFill>
          </p:grpSpPr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723EAC35-FCEB-4E0A-B85F-C3A40C444167}"/>
                  </a:ext>
                </a:extLst>
              </p:cNvPr>
              <p:cNvSpPr/>
              <p:nvPr/>
            </p:nvSpPr>
            <p:spPr>
              <a:xfrm>
                <a:off x="8966560" y="6911318"/>
                <a:ext cx="249774" cy="374972"/>
              </a:xfrm>
              <a:custGeom>
                <a:avLst/>
                <a:gdLst>
                  <a:gd name="connsiteX0" fmla="*/ 249775 w 249774"/>
                  <a:gd name="connsiteY0" fmla="*/ 0 h 374972"/>
                  <a:gd name="connsiteX1" fmla="*/ 0 w 249774"/>
                  <a:gd name="connsiteY1" fmla="*/ 0 h 374972"/>
                  <a:gd name="connsiteX2" fmla="*/ 0 w 249774"/>
                  <a:gd name="connsiteY2" fmla="*/ 374972 h 374972"/>
                  <a:gd name="connsiteX3" fmla="*/ 249775 w 249774"/>
                  <a:gd name="connsiteY3" fmla="*/ 374972 h 374972"/>
                  <a:gd name="connsiteX4" fmla="*/ 249775 w 249774"/>
                  <a:gd name="connsiteY4" fmla="*/ 0 h 3749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774" h="374972">
                    <a:moveTo>
                      <a:pt x="249775" y="0"/>
                    </a:moveTo>
                    <a:lnTo>
                      <a:pt x="0" y="0"/>
                    </a:lnTo>
                    <a:lnTo>
                      <a:pt x="0" y="374972"/>
                    </a:lnTo>
                    <a:lnTo>
                      <a:pt x="249775" y="374972"/>
                    </a:lnTo>
                    <a:lnTo>
                      <a:pt x="249775" y="0"/>
                    </a:lnTo>
                    <a:close/>
                  </a:path>
                </a:pathLst>
              </a:custGeom>
              <a:solidFill>
                <a:srgbClr val="0078D4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id="{FE7E604C-7E3A-40BC-AFDD-57D897C39B2F}"/>
                  </a:ext>
                </a:extLst>
              </p:cNvPr>
              <p:cNvSpPr/>
              <p:nvPr/>
            </p:nvSpPr>
            <p:spPr>
              <a:xfrm>
                <a:off x="9008293" y="6890607"/>
                <a:ext cx="166619" cy="41732"/>
              </a:xfrm>
              <a:custGeom>
                <a:avLst/>
                <a:gdLst>
                  <a:gd name="connsiteX0" fmla="*/ 166620 w 166619"/>
                  <a:gd name="connsiteY0" fmla="*/ 0 h 41732"/>
                  <a:gd name="connsiteX1" fmla="*/ 0 w 166619"/>
                  <a:gd name="connsiteY1" fmla="*/ 0 h 41732"/>
                  <a:gd name="connsiteX2" fmla="*/ 0 w 166619"/>
                  <a:gd name="connsiteY2" fmla="*/ 41732 h 41732"/>
                  <a:gd name="connsiteX3" fmla="*/ 166620 w 166619"/>
                  <a:gd name="connsiteY3" fmla="*/ 41732 h 41732"/>
                  <a:gd name="connsiteX4" fmla="*/ 166620 w 166619"/>
                  <a:gd name="connsiteY4" fmla="*/ 0 h 41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6619" h="41732">
                    <a:moveTo>
                      <a:pt x="166620" y="0"/>
                    </a:moveTo>
                    <a:lnTo>
                      <a:pt x="0" y="0"/>
                    </a:lnTo>
                    <a:lnTo>
                      <a:pt x="0" y="41732"/>
                    </a:lnTo>
                    <a:lnTo>
                      <a:pt x="166620" y="41732"/>
                    </a:lnTo>
                    <a:lnTo>
                      <a:pt x="166620" y="0"/>
                    </a:lnTo>
                    <a:close/>
                  </a:path>
                </a:pathLst>
              </a:custGeom>
              <a:solidFill>
                <a:srgbClr val="50E6FF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328B4EEE-D675-4A68-A0B7-86BF05E7481D}"/>
                  </a:ext>
                </a:extLst>
              </p:cNvPr>
              <p:cNvSpPr/>
              <p:nvPr/>
            </p:nvSpPr>
            <p:spPr>
              <a:xfrm>
                <a:off x="8862384" y="6964267"/>
                <a:ext cx="321405" cy="321405"/>
              </a:xfrm>
              <a:custGeom>
                <a:avLst/>
                <a:gdLst>
                  <a:gd name="connsiteX0" fmla="*/ 263686 w 321405"/>
                  <a:gd name="connsiteY0" fmla="*/ 113671 h 321405"/>
                  <a:gd name="connsiteX1" fmla="*/ 208043 w 321405"/>
                  <a:gd name="connsiteY1" fmla="*/ 58028 h 321405"/>
                  <a:gd name="connsiteX2" fmla="*/ 258122 w 321405"/>
                  <a:gd name="connsiteY2" fmla="*/ 7950 h 321405"/>
                  <a:gd name="connsiteX3" fmla="*/ 199079 w 321405"/>
                  <a:gd name="connsiteY3" fmla="*/ 1767 h 321405"/>
                  <a:gd name="connsiteX4" fmla="*/ 146527 w 321405"/>
                  <a:gd name="connsiteY4" fmla="*/ 29279 h 321405"/>
                  <a:gd name="connsiteX5" fmla="*/ 117778 w 321405"/>
                  <a:gd name="connsiteY5" fmla="*/ 81213 h 321405"/>
                  <a:gd name="connsiteX6" fmla="*/ 122415 w 321405"/>
                  <a:gd name="connsiteY6" fmla="*/ 140256 h 321405"/>
                  <a:gd name="connsiteX7" fmla="*/ 12056 w 321405"/>
                  <a:gd name="connsiteY7" fmla="*/ 250615 h 321405"/>
                  <a:gd name="connsiteX8" fmla="*/ 0 w 321405"/>
                  <a:gd name="connsiteY8" fmla="*/ 279982 h 321405"/>
                  <a:gd name="connsiteX9" fmla="*/ 12056 w 321405"/>
                  <a:gd name="connsiteY9" fmla="*/ 309349 h 321405"/>
                  <a:gd name="connsiteX10" fmla="*/ 41424 w 321405"/>
                  <a:gd name="connsiteY10" fmla="*/ 321405 h 321405"/>
                  <a:gd name="connsiteX11" fmla="*/ 70791 w 321405"/>
                  <a:gd name="connsiteY11" fmla="*/ 309349 h 321405"/>
                  <a:gd name="connsiteX12" fmla="*/ 181149 w 321405"/>
                  <a:gd name="connsiteY12" fmla="*/ 198991 h 321405"/>
                  <a:gd name="connsiteX13" fmla="*/ 240193 w 321405"/>
                  <a:gd name="connsiteY13" fmla="*/ 203627 h 321405"/>
                  <a:gd name="connsiteX14" fmla="*/ 292126 w 321405"/>
                  <a:gd name="connsiteY14" fmla="*/ 174879 h 321405"/>
                  <a:gd name="connsiteX15" fmla="*/ 319639 w 321405"/>
                  <a:gd name="connsiteY15" fmla="*/ 122327 h 321405"/>
                  <a:gd name="connsiteX16" fmla="*/ 313456 w 321405"/>
                  <a:gd name="connsiteY16" fmla="*/ 63283 h 321405"/>
                  <a:gd name="connsiteX17" fmla="*/ 263686 w 321405"/>
                  <a:gd name="connsiteY17" fmla="*/ 113671 h 321405"/>
                  <a:gd name="connsiteX18" fmla="*/ 56262 w 321405"/>
                  <a:gd name="connsiteY18" fmla="*/ 295129 h 321405"/>
                  <a:gd name="connsiteX19" fmla="*/ 45751 w 321405"/>
                  <a:gd name="connsiteY19" fmla="*/ 300694 h 321405"/>
                  <a:gd name="connsiteX20" fmla="*/ 33695 w 321405"/>
                  <a:gd name="connsiteY20" fmla="*/ 299457 h 321405"/>
                  <a:gd name="connsiteX21" fmla="*/ 24422 w 321405"/>
                  <a:gd name="connsiteY21" fmla="*/ 291729 h 321405"/>
                  <a:gd name="connsiteX22" fmla="*/ 21021 w 321405"/>
                  <a:gd name="connsiteY22" fmla="*/ 280291 h 321405"/>
                  <a:gd name="connsiteX23" fmla="*/ 24422 w 321405"/>
                  <a:gd name="connsiteY23" fmla="*/ 268853 h 321405"/>
                  <a:gd name="connsiteX24" fmla="*/ 33695 w 321405"/>
                  <a:gd name="connsiteY24" fmla="*/ 261125 h 321405"/>
                  <a:gd name="connsiteX25" fmla="*/ 45751 w 321405"/>
                  <a:gd name="connsiteY25" fmla="*/ 259889 h 321405"/>
                  <a:gd name="connsiteX26" fmla="*/ 56262 w 321405"/>
                  <a:gd name="connsiteY26" fmla="*/ 265453 h 321405"/>
                  <a:gd name="connsiteX27" fmla="*/ 62444 w 321405"/>
                  <a:gd name="connsiteY27" fmla="*/ 280291 h 321405"/>
                  <a:gd name="connsiteX28" fmla="*/ 56262 w 321405"/>
                  <a:gd name="connsiteY28" fmla="*/ 295129 h 321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321405" h="321405">
                    <a:moveTo>
                      <a:pt x="263686" y="113671"/>
                    </a:moveTo>
                    <a:lnTo>
                      <a:pt x="208043" y="58028"/>
                    </a:lnTo>
                    <a:lnTo>
                      <a:pt x="258122" y="7950"/>
                    </a:lnTo>
                    <a:cubicBezTo>
                      <a:pt x="239574" y="221"/>
                      <a:pt x="218863" y="-1943"/>
                      <a:pt x="199079" y="1767"/>
                    </a:cubicBezTo>
                    <a:cubicBezTo>
                      <a:pt x="179294" y="5477"/>
                      <a:pt x="161056" y="15060"/>
                      <a:pt x="146527" y="29279"/>
                    </a:cubicBezTo>
                    <a:cubicBezTo>
                      <a:pt x="131998" y="43499"/>
                      <a:pt x="122105" y="61429"/>
                      <a:pt x="117778" y="81213"/>
                    </a:cubicBezTo>
                    <a:cubicBezTo>
                      <a:pt x="113451" y="100997"/>
                      <a:pt x="114996" y="121399"/>
                      <a:pt x="122415" y="140256"/>
                    </a:cubicBezTo>
                    <a:lnTo>
                      <a:pt x="12056" y="250615"/>
                    </a:lnTo>
                    <a:cubicBezTo>
                      <a:pt x="4328" y="258343"/>
                      <a:pt x="0" y="269163"/>
                      <a:pt x="0" y="279982"/>
                    </a:cubicBezTo>
                    <a:cubicBezTo>
                      <a:pt x="0" y="291111"/>
                      <a:pt x="4328" y="301621"/>
                      <a:pt x="12056" y="309349"/>
                    </a:cubicBezTo>
                    <a:cubicBezTo>
                      <a:pt x="19785" y="317077"/>
                      <a:pt x="30604" y="321405"/>
                      <a:pt x="41424" y="321405"/>
                    </a:cubicBezTo>
                    <a:cubicBezTo>
                      <a:pt x="52552" y="321405"/>
                      <a:pt x="63063" y="317077"/>
                      <a:pt x="70791" y="309349"/>
                    </a:cubicBezTo>
                    <a:lnTo>
                      <a:pt x="181149" y="198991"/>
                    </a:lnTo>
                    <a:cubicBezTo>
                      <a:pt x="200006" y="206410"/>
                      <a:pt x="220408" y="207955"/>
                      <a:pt x="240193" y="203627"/>
                    </a:cubicBezTo>
                    <a:cubicBezTo>
                      <a:pt x="259977" y="199300"/>
                      <a:pt x="277906" y="189408"/>
                      <a:pt x="292126" y="174879"/>
                    </a:cubicBezTo>
                    <a:cubicBezTo>
                      <a:pt x="306346" y="160350"/>
                      <a:pt x="315620" y="142111"/>
                      <a:pt x="319639" y="122327"/>
                    </a:cubicBezTo>
                    <a:cubicBezTo>
                      <a:pt x="323348" y="102543"/>
                      <a:pt x="321184" y="82140"/>
                      <a:pt x="313456" y="63283"/>
                    </a:cubicBezTo>
                    <a:lnTo>
                      <a:pt x="263686" y="113671"/>
                    </a:lnTo>
                    <a:close/>
                    <a:moveTo>
                      <a:pt x="56262" y="295129"/>
                    </a:moveTo>
                    <a:cubicBezTo>
                      <a:pt x="53479" y="297911"/>
                      <a:pt x="49770" y="300075"/>
                      <a:pt x="45751" y="300694"/>
                    </a:cubicBezTo>
                    <a:cubicBezTo>
                      <a:pt x="41732" y="301312"/>
                      <a:pt x="37405" y="301003"/>
                      <a:pt x="33695" y="299457"/>
                    </a:cubicBezTo>
                    <a:cubicBezTo>
                      <a:pt x="29986" y="297911"/>
                      <a:pt x="26585" y="295129"/>
                      <a:pt x="24422" y="291729"/>
                    </a:cubicBezTo>
                    <a:cubicBezTo>
                      <a:pt x="22258" y="288328"/>
                      <a:pt x="21021" y="284310"/>
                      <a:pt x="21021" y="280291"/>
                    </a:cubicBezTo>
                    <a:cubicBezTo>
                      <a:pt x="21021" y="276272"/>
                      <a:pt x="22258" y="272254"/>
                      <a:pt x="24422" y="268853"/>
                    </a:cubicBezTo>
                    <a:cubicBezTo>
                      <a:pt x="26585" y="265453"/>
                      <a:pt x="29986" y="262671"/>
                      <a:pt x="33695" y="261125"/>
                    </a:cubicBezTo>
                    <a:cubicBezTo>
                      <a:pt x="37405" y="259580"/>
                      <a:pt x="41732" y="259270"/>
                      <a:pt x="45751" y="259889"/>
                    </a:cubicBezTo>
                    <a:cubicBezTo>
                      <a:pt x="49770" y="260816"/>
                      <a:pt x="53479" y="262671"/>
                      <a:pt x="56262" y="265453"/>
                    </a:cubicBezTo>
                    <a:cubicBezTo>
                      <a:pt x="60280" y="269472"/>
                      <a:pt x="62444" y="274727"/>
                      <a:pt x="62444" y="280291"/>
                    </a:cubicBezTo>
                    <a:cubicBezTo>
                      <a:pt x="62444" y="285855"/>
                      <a:pt x="60280" y="291111"/>
                      <a:pt x="56262" y="295129"/>
                    </a:cubicBezTo>
                    <a:close/>
                  </a:path>
                </a:pathLst>
              </a:custGeom>
              <a:solidFill>
                <a:schemeClr val="tx1"/>
              </a:solidFill>
              <a:ln w="30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050" b="1"/>
              </a:p>
            </p:txBody>
          </p:sp>
        </p:grp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2AD46E47-3975-4C79-A245-85F039A4CC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1987" y="1734858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88" name="Rectangle 187">
            <a:extLst>
              <a:ext uri="{FF2B5EF4-FFF2-40B4-BE49-F238E27FC236}">
                <a16:creationId xmlns:a16="http://schemas.microsoft.com/office/drawing/2014/main" id="{90ED8A67-84C6-44DA-A053-8849DCA07C4A}"/>
              </a:ext>
            </a:extLst>
          </p:cNvPr>
          <p:cNvSpPr/>
          <p:nvPr/>
        </p:nvSpPr>
        <p:spPr>
          <a:xfrm>
            <a:off x="11032895" y="3066278"/>
            <a:ext cx="105820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Analyst</a:t>
            </a:r>
          </a:p>
        </p:txBody>
      </p: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FBEAA11C-EDE3-44D6-9BB0-6F3A91DD1269}"/>
              </a:ext>
            </a:extLst>
          </p:cNvPr>
          <p:cNvGrpSpPr/>
          <p:nvPr/>
        </p:nvGrpSpPr>
        <p:grpSpPr>
          <a:xfrm>
            <a:off x="11329216" y="2634242"/>
            <a:ext cx="537713" cy="401084"/>
            <a:chOff x="11151812" y="1747156"/>
            <a:chExt cx="537713" cy="401084"/>
          </a:xfrm>
        </p:grpSpPr>
        <p:sp>
          <p:nvSpPr>
            <p:cNvPr id="190" name="Freeform 485">
              <a:extLst>
                <a:ext uri="{FF2B5EF4-FFF2-40B4-BE49-F238E27FC236}">
                  <a16:creationId xmlns:a16="http://schemas.microsoft.com/office/drawing/2014/main" id="{B1CEFC2A-EA20-489C-BAFD-0DBE74481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322639" y="1821338"/>
              <a:ext cx="366886" cy="276999"/>
            </a:xfrm>
            <a:custGeom>
              <a:avLst/>
              <a:gdLst>
                <a:gd name="connsiteX0" fmla="*/ 1765758 w 7620000"/>
                <a:gd name="connsiteY0" fmla="*/ 3905250 h 5753101"/>
                <a:gd name="connsiteX1" fmla="*/ 2193023 w 7620000"/>
                <a:gd name="connsiteY1" fmla="*/ 4332515 h 5753101"/>
                <a:gd name="connsiteX2" fmla="*/ 2193022 w 7620000"/>
                <a:gd name="connsiteY2" fmla="*/ 5325836 h 5753101"/>
                <a:gd name="connsiteX3" fmla="*/ 1765757 w 7620000"/>
                <a:gd name="connsiteY3" fmla="*/ 5753101 h 5753101"/>
                <a:gd name="connsiteX4" fmla="*/ 1765758 w 7620000"/>
                <a:gd name="connsiteY4" fmla="*/ 5753100 h 5753101"/>
                <a:gd name="connsiteX5" fmla="*/ 1338493 w 7620000"/>
                <a:gd name="connsiteY5" fmla="*/ 5325835 h 5753101"/>
                <a:gd name="connsiteX6" fmla="*/ 1338493 w 7620000"/>
                <a:gd name="connsiteY6" fmla="*/ 4332515 h 5753101"/>
                <a:gd name="connsiteX7" fmla="*/ 1765758 w 7620000"/>
                <a:gd name="connsiteY7" fmla="*/ 3905250 h 5753101"/>
                <a:gd name="connsiteX8" fmla="*/ 4501698 w 7620000"/>
                <a:gd name="connsiteY8" fmla="*/ 2990850 h 5753101"/>
                <a:gd name="connsiteX9" fmla="*/ 4928963 w 7620000"/>
                <a:gd name="connsiteY9" fmla="*/ 3418115 h 5753101"/>
                <a:gd name="connsiteX10" fmla="*/ 4928962 w 7620000"/>
                <a:gd name="connsiteY10" fmla="*/ 5325836 h 5753101"/>
                <a:gd name="connsiteX11" fmla="*/ 4501697 w 7620000"/>
                <a:gd name="connsiteY11" fmla="*/ 5753101 h 5753101"/>
                <a:gd name="connsiteX12" fmla="*/ 4501698 w 7620000"/>
                <a:gd name="connsiteY12" fmla="*/ 5753100 h 5753101"/>
                <a:gd name="connsiteX13" fmla="*/ 4074433 w 7620000"/>
                <a:gd name="connsiteY13" fmla="*/ 5325835 h 5753101"/>
                <a:gd name="connsiteX14" fmla="*/ 4074433 w 7620000"/>
                <a:gd name="connsiteY14" fmla="*/ 3418115 h 5753101"/>
                <a:gd name="connsiteX15" fmla="*/ 4501698 w 7620000"/>
                <a:gd name="connsiteY15" fmla="*/ 2990850 h 5753101"/>
                <a:gd name="connsiteX16" fmla="*/ 3133728 w 7620000"/>
                <a:gd name="connsiteY16" fmla="*/ 2352675 h 5753101"/>
                <a:gd name="connsiteX17" fmla="*/ 3560993 w 7620000"/>
                <a:gd name="connsiteY17" fmla="*/ 2779940 h 5753101"/>
                <a:gd name="connsiteX18" fmla="*/ 3560992 w 7620000"/>
                <a:gd name="connsiteY18" fmla="*/ 5325836 h 5753101"/>
                <a:gd name="connsiteX19" fmla="*/ 3133727 w 7620000"/>
                <a:gd name="connsiteY19" fmla="*/ 5753101 h 5753101"/>
                <a:gd name="connsiteX20" fmla="*/ 3133728 w 7620000"/>
                <a:gd name="connsiteY20" fmla="*/ 5753100 h 5753101"/>
                <a:gd name="connsiteX21" fmla="*/ 2706463 w 7620000"/>
                <a:gd name="connsiteY21" fmla="*/ 5325835 h 5753101"/>
                <a:gd name="connsiteX22" fmla="*/ 2706463 w 7620000"/>
                <a:gd name="connsiteY22" fmla="*/ 2779940 h 5753101"/>
                <a:gd name="connsiteX23" fmla="*/ 3133728 w 7620000"/>
                <a:gd name="connsiteY23" fmla="*/ 2352675 h 5753101"/>
                <a:gd name="connsiteX24" fmla="*/ 5846990 w 7620000"/>
                <a:gd name="connsiteY24" fmla="*/ 1247321 h 5753101"/>
                <a:gd name="connsiteX25" fmla="*/ 6274255 w 7620000"/>
                <a:gd name="connsiteY25" fmla="*/ 1674586 h 5753101"/>
                <a:gd name="connsiteX26" fmla="*/ 6274254 w 7620000"/>
                <a:gd name="connsiteY26" fmla="*/ 5325836 h 5753101"/>
                <a:gd name="connsiteX27" fmla="*/ 5846989 w 7620000"/>
                <a:gd name="connsiteY27" fmla="*/ 5753101 h 5753101"/>
                <a:gd name="connsiteX28" fmla="*/ 5846990 w 7620000"/>
                <a:gd name="connsiteY28" fmla="*/ 5753100 h 5753101"/>
                <a:gd name="connsiteX29" fmla="*/ 5419725 w 7620000"/>
                <a:gd name="connsiteY29" fmla="*/ 5325835 h 5753101"/>
                <a:gd name="connsiteX30" fmla="*/ 5419725 w 7620000"/>
                <a:gd name="connsiteY30" fmla="*/ 1674586 h 5753101"/>
                <a:gd name="connsiteX31" fmla="*/ 5846990 w 7620000"/>
                <a:gd name="connsiteY31" fmla="*/ 1247321 h 5753101"/>
                <a:gd name="connsiteX32" fmla="*/ 946184 w 7620000"/>
                <a:gd name="connsiteY32" fmla="*/ 0 h 5753101"/>
                <a:gd name="connsiteX33" fmla="*/ 6673816 w 7620000"/>
                <a:gd name="connsiteY33" fmla="*/ 0 h 5753101"/>
                <a:gd name="connsiteX34" fmla="*/ 7620000 w 7620000"/>
                <a:gd name="connsiteY34" fmla="*/ 946185 h 5753101"/>
                <a:gd name="connsiteX35" fmla="*/ 7620000 w 7620000"/>
                <a:gd name="connsiteY35" fmla="*/ 3987766 h 5753101"/>
                <a:gd name="connsiteX36" fmla="*/ 6673816 w 7620000"/>
                <a:gd name="connsiteY36" fmla="*/ 4933950 h 5753101"/>
                <a:gd name="connsiteX37" fmla="*/ 6572250 w 7620000"/>
                <a:gd name="connsiteY37" fmla="*/ 4933950 h 5753101"/>
                <a:gd name="connsiteX38" fmla="*/ 6572250 w 7620000"/>
                <a:gd name="connsiteY38" fmla="*/ 4613702 h 5753101"/>
                <a:gd name="connsiteX39" fmla="*/ 6711353 w 7620000"/>
                <a:gd name="connsiteY39" fmla="*/ 4613702 h 5753101"/>
                <a:gd name="connsiteX40" fmla="*/ 7324725 w 7620000"/>
                <a:gd name="connsiteY40" fmla="*/ 4000330 h 5753101"/>
                <a:gd name="connsiteX41" fmla="*/ 7324725 w 7620000"/>
                <a:gd name="connsiteY41" fmla="*/ 918172 h 5753101"/>
                <a:gd name="connsiteX42" fmla="*/ 6711353 w 7620000"/>
                <a:gd name="connsiteY42" fmla="*/ 304800 h 5753101"/>
                <a:gd name="connsiteX43" fmla="*/ 937223 w 7620000"/>
                <a:gd name="connsiteY43" fmla="*/ 304800 h 5753101"/>
                <a:gd name="connsiteX44" fmla="*/ 323850 w 7620000"/>
                <a:gd name="connsiteY44" fmla="*/ 918172 h 5753101"/>
                <a:gd name="connsiteX45" fmla="*/ 323850 w 7620000"/>
                <a:gd name="connsiteY45" fmla="*/ 4000330 h 5753101"/>
                <a:gd name="connsiteX46" fmla="*/ 937223 w 7620000"/>
                <a:gd name="connsiteY46" fmla="*/ 4613702 h 5753101"/>
                <a:gd name="connsiteX47" fmla="*/ 1076325 w 7620000"/>
                <a:gd name="connsiteY47" fmla="*/ 4613702 h 5753101"/>
                <a:gd name="connsiteX48" fmla="*/ 1076325 w 7620000"/>
                <a:gd name="connsiteY48" fmla="*/ 4933950 h 5753101"/>
                <a:gd name="connsiteX49" fmla="*/ 946184 w 7620000"/>
                <a:gd name="connsiteY49" fmla="*/ 4933950 h 5753101"/>
                <a:gd name="connsiteX50" fmla="*/ 0 w 7620000"/>
                <a:gd name="connsiteY50" fmla="*/ 3987766 h 5753101"/>
                <a:gd name="connsiteX51" fmla="*/ 0 w 7620000"/>
                <a:gd name="connsiteY51" fmla="*/ 946185 h 5753101"/>
                <a:gd name="connsiteX52" fmla="*/ 946184 w 7620000"/>
                <a:gd name="connsiteY52" fmla="*/ 0 h 5753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7620000" h="5753101">
                  <a:moveTo>
                    <a:pt x="1765758" y="3905250"/>
                  </a:moveTo>
                  <a:cubicBezTo>
                    <a:pt x="2001730" y="3905250"/>
                    <a:pt x="2193023" y="4096543"/>
                    <a:pt x="2193023" y="4332515"/>
                  </a:cubicBezTo>
                  <a:cubicBezTo>
                    <a:pt x="2193023" y="4663622"/>
                    <a:pt x="2193022" y="4994729"/>
                    <a:pt x="2193022" y="5325836"/>
                  </a:cubicBezTo>
                  <a:cubicBezTo>
                    <a:pt x="2193022" y="5561808"/>
                    <a:pt x="2001729" y="5753101"/>
                    <a:pt x="1765757" y="5753101"/>
                  </a:cubicBezTo>
                  <a:lnTo>
                    <a:pt x="1765758" y="5753100"/>
                  </a:lnTo>
                  <a:cubicBezTo>
                    <a:pt x="1529786" y="5753100"/>
                    <a:pt x="1338493" y="5561807"/>
                    <a:pt x="1338493" y="5325835"/>
                  </a:cubicBezTo>
                  <a:lnTo>
                    <a:pt x="1338493" y="4332515"/>
                  </a:lnTo>
                  <a:cubicBezTo>
                    <a:pt x="1338493" y="4096543"/>
                    <a:pt x="1529786" y="3905250"/>
                    <a:pt x="1765758" y="3905250"/>
                  </a:cubicBezTo>
                  <a:close/>
                  <a:moveTo>
                    <a:pt x="4501698" y="2990850"/>
                  </a:moveTo>
                  <a:cubicBezTo>
                    <a:pt x="4737670" y="2990850"/>
                    <a:pt x="4928963" y="3182143"/>
                    <a:pt x="4928963" y="3418115"/>
                  </a:cubicBezTo>
                  <a:cubicBezTo>
                    <a:pt x="4928963" y="4054022"/>
                    <a:pt x="4928962" y="4689929"/>
                    <a:pt x="4928962" y="5325836"/>
                  </a:cubicBezTo>
                  <a:cubicBezTo>
                    <a:pt x="4928962" y="5561808"/>
                    <a:pt x="4737669" y="5753101"/>
                    <a:pt x="4501697" y="5753101"/>
                  </a:cubicBezTo>
                  <a:lnTo>
                    <a:pt x="4501698" y="5753100"/>
                  </a:lnTo>
                  <a:cubicBezTo>
                    <a:pt x="4265726" y="5753100"/>
                    <a:pt x="4074433" y="5561807"/>
                    <a:pt x="4074433" y="5325835"/>
                  </a:cubicBezTo>
                  <a:lnTo>
                    <a:pt x="4074433" y="3418115"/>
                  </a:lnTo>
                  <a:cubicBezTo>
                    <a:pt x="4074433" y="3182143"/>
                    <a:pt x="4265726" y="2990850"/>
                    <a:pt x="4501698" y="2990850"/>
                  </a:cubicBezTo>
                  <a:close/>
                  <a:moveTo>
                    <a:pt x="3133728" y="2352675"/>
                  </a:moveTo>
                  <a:cubicBezTo>
                    <a:pt x="3369700" y="2352675"/>
                    <a:pt x="3560993" y="2543968"/>
                    <a:pt x="3560993" y="2779940"/>
                  </a:cubicBezTo>
                  <a:cubicBezTo>
                    <a:pt x="3560993" y="3628572"/>
                    <a:pt x="3560992" y="4477204"/>
                    <a:pt x="3560992" y="5325836"/>
                  </a:cubicBezTo>
                  <a:cubicBezTo>
                    <a:pt x="3560992" y="5561808"/>
                    <a:pt x="3369699" y="5753101"/>
                    <a:pt x="3133727" y="5753101"/>
                  </a:cubicBezTo>
                  <a:lnTo>
                    <a:pt x="3133728" y="5753100"/>
                  </a:lnTo>
                  <a:cubicBezTo>
                    <a:pt x="2897756" y="5753100"/>
                    <a:pt x="2706463" y="5561807"/>
                    <a:pt x="2706463" y="5325835"/>
                  </a:cubicBezTo>
                  <a:lnTo>
                    <a:pt x="2706463" y="2779940"/>
                  </a:lnTo>
                  <a:cubicBezTo>
                    <a:pt x="2706463" y="2543968"/>
                    <a:pt x="2897756" y="2352675"/>
                    <a:pt x="3133728" y="2352675"/>
                  </a:cubicBezTo>
                  <a:close/>
                  <a:moveTo>
                    <a:pt x="5846990" y="1247321"/>
                  </a:moveTo>
                  <a:cubicBezTo>
                    <a:pt x="6082962" y="1247321"/>
                    <a:pt x="6274255" y="1438614"/>
                    <a:pt x="6274255" y="1674586"/>
                  </a:cubicBezTo>
                  <a:cubicBezTo>
                    <a:pt x="6274255" y="2891669"/>
                    <a:pt x="6274254" y="4108753"/>
                    <a:pt x="6274254" y="5325836"/>
                  </a:cubicBezTo>
                  <a:cubicBezTo>
                    <a:pt x="6274254" y="5561808"/>
                    <a:pt x="6082961" y="5753101"/>
                    <a:pt x="5846989" y="5753101"/>
                  </a:cubicBezTo>
                  <a:lnTo>
                    <a:pt x="5846990" y="5753100"/>
                  </a:lnTo>
                  <a:cubicBezTo>
                    <a:pt x="5611018" y="5753100"/>
                    <a:pt x="5419725" y="5561807"/>
                    <a:pt x="5419725" y="5325835"/>
                  </a:cubicBezTo>
                  <a:lnTo>
                    <a:pt x="5419725" y="1674586"/>
                  </a:lnTo>
                  <a:cubicBezTo>
                    <a:pt x="5419725" y="1438614"/>
                    <a:pt x="5611018" y="1247321"/>
                    <a:pt x="5846990" y="1247321"/>
                  </a:cubicBezTo>
                  <a:close/>
                  <a:moveTo>
                    <a:pt x="946184" y="0"/>
                  </a:moveTo>
                  <a:lnTo>
                    <a:pt x="6673816" y="0"/>
                  </a:lnTo>
                  <a:cubicBezTo>
                    <a:pt x="7196379" y="0"/>
                    <a:pt x="7620000" y="423621"/>
                    <a:pt x="7620000" y="946185"/>
                  </a:cubicBezTo>
                  <a:lnTo>
                    <a:pt x="7620000" y="3987766"/>
                  </a:lnTo>
                  <a:cubicBezTo>
                    <a:pt x="7620000" y="4510329"/>
                    <a:pt x="7196379" y="4933950"/>
                    <a:pt x="6673816" y="4933950"/>
                  </a:cubicBezTo>
                  <a:lnTo>
                    <a:pt x="6572250" y="4933950"/>
                  </a:lnTo>
                  <a:lnTo>
                    <a:pt x="6572250" y="4613702"/>
                  </a:lnTo>
                  <a:lnTo>
                    <a:pt x="6711353" y="4613702"/>
                  </a:lnTo>
                  <a:cubicBezTo>
                    <a:pt x="7050109" y="4613702"/>
                    <a:pt x="7324725" y="4339086"/>
                    <a:pt x="7324725" y="4000330"/>
                  </a:cubicBezTo>
                  <a:lnTo>
                    <a:pt x="7324725" y="918172"/>
                  </a:lnTo>
                  <a:cubicBezTo>
                    <a:pt x="7324725" y="579416"/>
                    <a:pt x="7050109" y="304800"/>
                    <a:pt x="6711353" y="304800"/>
                  </a:cubicBezTo>
                  <a:lnTo>
                    <a:pt x="937223" y="304800"/>
                  </a:lnTo>
                  <a:cubicBezTo>
                    <a:pt x="598466" y="304800"/>
                    <a:pt x="323850" y="579416"/>
                    <a:pt x="323850" y="918172"/>
                  </a:cubicBezTo>
                  <a:lnTo>
                    <a:pt x="323850" y="4000330"/>
                  </a:lnTo>
                  <a:cubicBezTo>
                    <a:pt x="323850" y="4339086"/>
                    <a:pt x="598466" y="4613702"/>
                    <a:pt x="937223" y="4613702"/>
                  </a:cubicBezTo>
                  <a:lnTo>
                    <a:pt x="1076325" y="4613702"/>
                  </a:lnTo>
                  <a:lnTo>
                    <a:pt x="1076325" y="4933950"/>
                  </a:lnTo>
                  <a:lnTo>
                    <a:pt x="946184" y="4933950"/>
                  </a:lnTo>
                  <a:cubicBezTo>
                    <a:pt x="423621" y="4933950"/>
                    <a:pt x="0" y="4510329"/>
                    <a:pt x="0" y="3987766"/>
                  </a:cubicBezTo>
                  <a:lnTo>
                    <a:pt x="0" y="946185"/>
                  </a:lnTo>
                  <a:cubicBezTo>
                    <a:pt x="0" y="423621"/>
                    <a:pt x="423621" y="0"/>
                    <a:pt x="946184" y="0"/>
                  </a:cubicBezTo>
                  <a:close/>
                </a:path>
              </a:pathLst>
            </a:custGeom>
            <a:solidFill>
              <a:srgbClr val="0070C0"/>
            </a:solidFill>
            <a:ln w="342900" cap="sq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050" b="1" dirty="0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6AC37389-89E3-46EB-9DED-BB0E14C27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51812" y="1747156"/>
              <a:ext cx="320867" cy="401084"/>
            </a:xfrm>
            <a:custGeom>
              <a:avLst/>
              <a:gdLst>
                <a:gd name="connsiteX0" fmla="*/ 123825 w 247650"/>
                <a:gd name="connsiteY0" fmla="*/ 169862 h 309562"/>
                <a:gd name="connsiteX1" fmla="*/ 247650 w 247650"/>
                <a:gd name="connsiteY1" fmla="*/ 293919 h 309562"/>
                <a:gd name="connsiteX2" fmla="*/ 247650 w 247650"/>
                <a:gd name="connsiteY2" fmla="*/ 309562 h 309562"/>
                <a:gd name="connsiteX3" fmla="*/ 0 w 247650"/>
                <a:gd name="connsiteY3" fmla="*/ 309562 h 309562"/>
                <a:gd name="connsiteX4" fmla="*/ 0 w 247650"/>
                <a:gd name="connsiteY4" fmla="*/ 293919 h 309562"/>
                <a:gd name="connsiteX5" fmla="*/ 123825 w 247650"/>
                <a:gd name="connsiteY5" fmla="*/ 169862 h 309562"/>
                <a:gd name="connsiteX6" fmla="*/ 123825 w 247650"/>
                <a:gd name="connsiteY6" fmla="*/ 0 h 309562"/>
                <a:gd name="connsiteX7" fmla="*/ 193675 w 247650"/>
                <a:gd name="connsiteY7" fmla="*/ 69850 h 309562"/>
                <a:gd name="connsiteX8" fmla="*/ 123825 w 247650"/>
                <a:gd name="connsiteY8" fmla="*/ 139700 h 309562"/>
                <a:gd name="connsiteX9" fmla="*/ 53975 w 247650"/>
                <a:gd name="connsiteY9" fmla="*/ 69850 h 309562"/>
                <a:gd name="connsiteX10" fmla="*/ 123825 w 247650"/>
                <a:gd name="connsiteY10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309562">
                  <a:moveTo>
                    <a:pt x="123825" y="169862"/>
                  </a:moveTo>
                  <a:cubicBezTo>
                    <a:pt x="192455" y="169862"/>
                    <a:pt x="247650" y="225524"/>
                    <a:pt x="247650" y="293919"/>
                  </a:cubicBezTo>
                  <a:cubicBezTo>
                    <a:pt x="247650" y="309562"/>
                    <a:pt x="247650" y="309562"/>
                    <a:pt x="247650" y="309562"/>
                  </a:cubicBezTo>
                  <a:cubicBezTo>
                    <a:pt x="0" y="309562"/>
                    <a:pt x="0" y="309562"/>
                    <a:pt x="0" y="309562"/>
                  </a:cubicBezTo>
                  <a:cubicBezTo>
                    <a:pt x="0" y="293919"/>
                    <a:pt x="0" y="293919"/>
                    <a:pt x="0" y="293919"/>
                  </a:cubicBezTo>
                  <a:cubicBezTo>
                    <a:pt x="0" y="225524"/>
                    <a:pt x="55558" y="169862"/>
                    <a:pt x="123825" y="169862"/>
                  </a:cubicBezTo>
                  <a:close/>
                  <a:moveTo>
                    <a:pt x="123825" y="0"/>
                  </a:moveTo>
                  <a:cubicBezTo>
                    <a:pt x="162402" y="0"/>
                    <a:pt x="193675" y="31273"/>
                    <a:pt x="193675" y="69850"/>
                  </a:cubicBezTo>
                  <a:cubicBezTo>
                    <a:pt x="193675" y="108427"/>
                    <a:pt x="162402" y="139700"/>
                    <a:pt x="123825" y="139700"/>
                  </a:cubicBezTo>
                  <a:cubicBezTo>
                    <a:pt x="85248" y="139700"/>
                    <a:pt x="53975" y="108427"/>
                    <a:pt x="53975" y="69850"/>
                  </a:cubicBezTo>
                  <a:cubicBezTo>
                    <a:pt x="53975" y="31273"/>
                    <a:pt x="85248" y="0"/>
                    <a:pt x="1238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b="1"/>
            </a:p>
          </p:txBody>
        </p:sp>
      </p:grp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DD17C12-F34C-4944-94C2-7B629ECF66F3}"/>
              </a:ext>
            </a:extLst>
          </p:cNvPr>
          <p:cNvSpPr/>
          <p:nvPr/>
        </p:nvSpPr>
        <p:spPr>
          <a:xfrm>
            <a:off x="10885937" y="1933079"/>
            <a:ext cx="14150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Base level consumers</a:t>
            </a:r>
          </a:p>
        </p:txBody>
      </p:sp>
      <p:pic>
        <p:nvPicPr>
          <p:cNvPr id="193" name="Picture 192">
            <a:extLst>
              <a:ext uri="{FF2B5EF4-FFF2-40B4-BE49-F238E27FC236}">
                <a16:creationId xmlns:a16="http://schemas.microsoft.com/office/drawing/2014/main" id="{23EC5ACA-AA07-4EB6-81E9-1AE10DA72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4104" y="1392016"/>
            <a:ext cx="358443" cy="412942"/>
          </a:xfrm>
          <a:prstGeom prst="rect">
            <a:avLst/>
          </a:prstGeom>
        </p:spPr>
      </p:pic>
      <p:sp>
        <p:nvSpPr>
          <p:cNvPr id="195" name="Freeform: Shape 194">
            <a:extLst>
              <a:ext uri="{FF2B5EF4-FFF2-40B4-BE49-F238E27FC236}">
                <a16:creationId xmlns:a16="http://schemas.microsoft.com/office/drawing/2014/main" id="{515647EA-46AB-42F9-9CB0-4A01F6E659BC}"/>
              </a:ext>
            </a:extLst>
          </p:cNvPr>
          <p:cNvSpPr>
            <a:spLocks/>
          </p:cNvSpPr>
          <p:nvPr/>
        </p:nvSpPr>
        <p:spPr bwMode="auto">
          <a:xfrm>
            <a:off x="11294022" y="1501043"/>
            <a:ext cx="320867" cy="401084"/>
          </a:xfrm>
          <a:custGeom>
            <a:avLst/>
            <a:gdLst>
              <a:gd name="connsiteX0" fmla="*/ 123825 w 247650"/>
              <a:gd name="connsiteY0" fmla="*/ 169862 h 309562"/>
              <a:gd name="connsiteX1" fmla="*/ 247650 w 247650"/>
              <a:gd name="connsiteY1" fmla="*/ 293919 h 309562"/>
              <a:gd name="connsiteX2" fmla="*/ 247650 w 247650"/>
              <a:gd name="connsiteY2" fmla="*/ 309562 h 309562"/>
              <a:gd name="connsiteX3" fmla="*/ 0 w 247650"/>
              <a:gd name="connsiteY3" fmla="*/ 309562 h 309562"/>
              <a:gd name="connsiteX4" fmla="*/ 0 w 247650"/>
              <a:gd name="connsiteY4" fmla="*/ 293919 h 309562"/>
              <a:gd name="connsiteX5" fmla="*/ 123825 w 247650"/>
              <a:gd name="connsiteY5" fmla="*/ 169862 h 309562"/>
              <a:gd name="connsiteX6" fmla="*/ 123825 w 247650"/>
              <a:gd name="connsiteY6" fmla="*/ 0 h 309562"/>
              <a:gd name="connsiteX7" fmla="*/ 193675 w 247650"/>
              <a:gd name="connsiteY7" fmla="*/ 69850 h 309562"/>
              <a:gd name="connsiteX8" fmla="*/ 123825 w 247650"/>
              <a:gd name="connsiteY8" fmla="*/ 139700 h 309562"/>
              <a:gd name="connsiteX9" fmla="*/ 53975 w 247650"/>
              <a:gd name="connsiteY9" fmla="*/ 69850 h 309562"/>
              <a:gd name="connsiteX10" fmla="*/ 123825 w 247650"/>
              <a:gd name="connsiteY10" fmla="*/ 0 h 30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7650" h="309562">
                <a:moveTo>
                  <a:pt x="123825" y="169862"/>
                </a:moveTo>
                <a:cubicBezTo>
                  <a:pt x="192455" y="169862"/>
                  <a:pt x="247650" y="225524"/>
                  <a:pt x="247650" y="293919"/>
                </a:cubicBezTo>
                <a:cubicBezTo>
                  <a:pt x="247650" y="309562"/>
                  <a:pt x="247650" y="309562"/>
                  <a:pt x="247650" y="309562"/>
                </a:cubicBezTo>
                <a:cubicBezTo>
                  <a:pt x="0" y="309562"/>
                  <a:pt x="0" y="309562"/>
                  <a:pt x="0" y="309562"/>
                </a:cubicBezTo>
                <a:cubicBezTo>
                  <a:pt x="0" y="293919"/>
                  <a:pt x="0" y="293919"/>
                  <a:pt x="0" y="293919"/>
                </a:cubicBezTo>
                <a:cubicBezTo>
                  <a:pt x="0" y="225524"/>
                  <a:pt x="55558" y="169862"/>
                  <a:pt x="123825" y="169862"/>
                </a:cubicBezTo>
                <a:close/>
                <a:moveTo>
                  <a:pt x="123825" y="0"/>
                </a:moveTo>
                <a:cubicBezTo>
                  <a:pt x="162402" y="0"/>
                  <a:pt x="193675" y="31273"/>
                  <a:pt x="193675" y="69850"/>
                </a:cubicBezTo>
                <a:cubicBezTo>
                  <a:pt x="193675" y="108427"/>
                  <a:pt x="162402" y="139700"/>
                  <a:pt x="123825" y="139700"/>
                </a:cubicBezTo>
                <a:cubicBezTo>
                  <a:pt x="85248" y="139700"/>
                  <a:pt x="53975" y="108427"/>
                  <a:pt x="53975" y="69850"/>
                </a:cubicBezTo>
                <a:cubicBezTo>
                  <a:pt x="53975" y="31273"/>
                  <a:pt x="85248" y="0"/>
                  <a:pt x="123825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050" b="1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7A156341-87E5-4BC1-8E7F-ED353BEA50CF}"/>
              </a:ext>
            </a:extLst>
          </p:cNvPr>
          <p:cNvGrpSpPr/>
          <p:nvPr/>
        </p:nvGrpSpPr>
        <p:grpSpPr>
          <a:xfrm>
            <a:off x="3767283" y="3614685"/>
            <a:ext cx="1489229" cy="559498"/>
            <a:chOff x="6238875" y="1441527"/>
            <a:chExt cx="1205176" cy="781424"/>
          </a:xfrm>
        </p:grpSpPr>
        <p:sp>
          <p:nvSpPr>
            <p:cNvPr id="209" name="Rectangle: Rounded Corners 208">
              <a:extLst>
                <a:ext uri="{FF2B5EF4-FFF2-40B4-BE49-F238E27FC236}">
                  <a16:creationId xmlns:a16="http://schemas.microsoft.com/office/drawing/2014/main" id="{BE31AF87-8452-402E-BFD9-55F13AF01C39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chemeClr val="bg1">
                      <a:lumMod val="65000"/>
                    </a:schemeClr>
                  </a:solidFill>
                </a:rPr>
                <a:t>LAB</a:t>
              </a:r>
              <a:endParaRPr lang="en-DK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210" name="Flowchart: Manual Operation 209">
              <a:extLst>
                <a:ext uri="{FF2B5EF4-FFF2-40B4-BE49-F238E27FC236}">
                  <a16:creationId xmlns:a16="http://schemas.microsoft.com/office/drawing/2014/main" id="{1AC74795-BE97-43FC-B80E-8551CC5CB985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214" name="AutoShape 34">
            <a:extLst>
              <a:ext uri="{FF2B5EF4-FFF2-40B4-BE49-F238E27FC236}">
                <a16:creationId xmlns:a16="http://schemas.microsoft.com/office/drawing/2014/main" id="{1DEC1323-02A3-4BEF-B265-FDCFA832B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1412" y="4113701"/>
            <a:ext cx="176763" cy="202011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D83AB097-DA48-45C1-9CD4-D0F096C563F4}"/>
              </a:ext>
            </a:extLst>
          </p:cNvPr>
          <p:cNvGrpSpPr/>
          <p:nvPr/>
        </p:nvGrpSpPr>
        <p:grpSpPr>
          <a:xfrm>
            <a:off x="3850192" y="2667849"/>
            <a:ext cx="1482784" cy="857227"/>
            <a:chOff x="6238875" y="1441527"/>
            <a:chExt cx="1205176" cy="809659"/>
          </a:xfrm>
          <a:solidFill>
            <a:schemeClr val="bg1">
              <a:lumMod val="75000"/>
            </a:schemeClr>
          </a:solidFill>
        </p:grpSpPr>
        <p:sp>
          <p:nvSpPr>
            <p:cNvPr id="216" name="Rectangle: Rounded Corners 215">
              <a:extLst>
                <a:ext uri="{FF2B5EF4-FFF2-40B4-BE49-F238E27FC236}">
                  <a16:creationId xmlns:a16="http://schemas.microsoft.com/office/drawing/2014/main" id="{D4BBC65B-C328-42CE-96EE-89953CD94FBB}"/>
                </a:ext>
              </a:extLst>
            </p:cNvPr>
            <p:cNvSpPr/>
            <p:nvPr/>
          </p:nvSpPr>
          <p:spPr>
            <a:xfrm>
              <a:off x="6238875" y="1523660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700" dirty="0">
                <a:solidFill>
                  <a:schemeClr val="tx1"/>
                </a:solidFill>
              </a:endParaRPr>
            </a:p>
            <a:p>
              <a:r>
                <a:rPr lang="da-DK" sz="900" dirty="0">
                  <a:solidFill>
                    <a:schemeClr val="tx1"/>
                  </a:solidFill>
                </a:rPr>
                <a:t>VAULT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17" name="Flowchart: Manual Operation 216">
              <a:extLst>
                <a:ext uri="{FF2B5EF4-FFF2-40B4-BE49-F238E27FC236}">
                  <a16:creationId xmlns:a16="http://schemas.microsoft.com/office/drawing/2014/main" id="{8A58DEE6-10C4-4F3D-B372-F1F17617DC33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BB1C18D0-A29C-41FB-9181-2F785906F67D}"/>
              </a:ext>
            </a:extLst>
          </p:cNvPr>
          <p:cNvGrpSpPr/>
          <p:nvPr/>
        </p:nvGrpSpPr>
        <p:grpSpPr>
          <a:xfrm>
            <a:off x="3758752" y="2529921"/>
            <a:ext cx="1482784" cy="853957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219" name="Rectangle: Rounded Corners 218">
              <a:extLst>
                <a:ext uri="{FF2B5EF4-FFF2-40B4-BE49-F238E27FC236}">
                  <a16:creationId xmlns:a16="http://schemas.microsoft.com/office/drawing/2014/main" id="{7BF8EEC6-EB7B-49D1-AFC0-3E6312FE9258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TRUSTED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(EDW)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20" name="Flowchart: Manual Operation 219">
              <a:extLst>
                <a:ext uri="{FF2B5EF4-FFF2-40B4-BE49-F238E27FC236}">
                  <a16:creationId xmlns:a16="http://schemas.microsoft.com/office/drawing/2014/main" id="{F33A45B9-3B5E-4365-A827-FEB110C6824F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221" name="AutoShape 34">
            <a:extLst>
              <a:ext uri="{FF2B5EF4-FFF2-40B4-BE49-F238E27FC236}">
                <a16:creationId xmlns:a16="http://schemas.microsoft.com/office/drawing/2014/main" id="{C161C4B7-B075-41C9-8CD9-FC1F90999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467" y="3291979"/>
            <a:ext cx="188912" cy="103164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8AE23F53-D8A4-41C0-B905-1B69EA1AACF0}"/>
              </a:ext>
            </a:extLst>
          </p:cNvPr>
          <p:cNvGrpSpPr/>
          <p:nvPr/>
        </p:nvGrpSpPr>
        <p:grpSpPr>
          <a:xfrm>
            <a:off x="3758752" y="1663534"/>
            <a:ext cx="1482784" cy="754884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223" name="Rectangle: Rounded Corners 222">
              <a:extLst>
                <a:ext uri="{FF2B5EF4-FFF2-40B4-BE49-F238E27FC236}">
                  <a16:creationId xmlns:a16="http://schemas.microsoft.com/office/drawing/2014/main" id="{3B00AD49-AC57-45E2-A52B-51DA5838B896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REFINED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(DM’s)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24" name="Flowchart: Manual Operation 223">
              <a:extLst>
                <a:ext uri="{FF2B5EF4-FFF2-40B4-BE49-F238E27FC236}">
                  <a16:creationId xmlns:a16="http://schemas.microsoft.com/office/drawing/2014/main" id="{43A94EE1-25D5-4314-8173-751A35E54987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225" name="AutoShape 34">
            <a:extLst>
              <a:ext uri="{FF2B5EF4-FFF2-40B4-BE49-F238E27FC236}">
                <a16:creationId xmlns:a16="http://schemas.microsoft.com/office/drawing/2014/main" id="{49540EA0-F303-4ED8-93C1-FA0C085B1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3030" y="2334233"/>
            <a:ext cx="176763" cy="251369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4CC3F097-A666-4C20-85FC-F2BBC7B74040}"/>
              </a:ext>
            </a:extLst>
          </p:cNvPr>
          <p:cNvGrpSpPr/>
          <p:nvPr/>
        </p:nvGrpSpPr>
        <p:grpSpPr>
          <a:xfrm>
            <a:off x="3863223" y="4398268"/>
            <a:ext cx="1482784" cy="1005934"/>
            <a:chOff x="6238875" y="1441527"/>
            <a:chExt cx="1205176" cy="809659"/>
          </a:xfrm>
          <a:solidFill>
            <a:schemeClr val="bg1">
              <a:lumMod val="75000"/>
            </a:schemeClr>
          </a:solidFill>
        </p:grpSpPr>
        <p:sp>
          <p:nvSpPr>
            <p:cNvPr id="240" name="Rectangle: Rounded Corners 239">
              <a:extLst>
                <a:ext uri="{FF2B5EF4-FFF2-40B4-BE49-F238E27FC236}">
                  <a16:creationId xmlns:a16="http://schemas.microsoft.com/office/drawing/2014/main" id="{6C025EAC-E380-4B56-93BA-E06B0ECB5FF6}"/>
                </a:ext>
              </a:extLst>
            </p:cNvPr>
            <p:cNvSpPr/>
            <p:nvPr/>
          </p:nvSpPr>
          <p:spPr>
            <a:xfrm>
              <a:off x="6238875" y="1523660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900" dirty="0">
                <a:solidFill>
                  <a:schemeClr val="tx1"/>
                </a:solidFill>
              </a:endParaRPr>
            </a:p>
            <a:p>
              <a:endParaRPr lang="da-DK" sz="700" dirty="0">
                <a:solidFill>
                  <a:schemeClr val="tx1"/>
                </a:solidFill>
              </a:endParaRPr>
            </a:p>
            <a:p>
              <a:r>
                <a:rPr lang="da-DK" sz="900" dirty="0">
                  <a:solidFill>
                    <a:schemeClr val="tx1"/>
                  </a:solidFill>
                </a:rPr>
                <a:t>VAULT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41" name="Flowchart: Manual Operation 240">
              <a:extLst>
                <a:ext uri="{FF2B5EF4-FFF2-40B4-BE49-F238E27FC236}">
                  <a16:creationId xmlns:a16="http://schemas.microsoft.com/office/drawing/2014/main" id="{DFF566D0-A7A7-44F6-BC17-844478DE3C3B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grpSp>
        <p:nvGrpSpPr>
          <p:cNvPr id="291" name="Group 290">
            <a:extLst>
              <a:ext uri="{FF2B5EF4-FFF2-40B4-BE49-F238E27FC236}">
                <a16:creationId xmlns:a16="http://schemas.microsoft.com/office/drawing/2014/main" id="{34AF8B8E-31F5-49D3-B123-55FCCB2312C6}"/>
              </a:ext>
            </a:extLst>
          </p:cNvPr>
          <p:cNvGrpSpPr/>
          <p:nvPr/>
        </p:nvGrpSpPr>
        <p:grpSpPr>
          <a:xfrm>
            <a:off x="3771783" y="4260860"/>
            <a:ext cx="1482784" cy="989591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292" name="Rectangle: Rounded Corners 291">
              <a:extLst>
                <a:ext uri="{FF2B5EF4-FFF2-40B4-BE49-F238E27FC236}">
                  <a16:creationId xmlns:a16="http://schemas.microsoft.com/office/drawing/2014/main" id="{C993549D-11A5-4C9D-96AD-5DCACDD05E2F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RAW</a:t>
              </a:r>
            </a:p>
            <a:p>
              <a:r>
                <a:rPr lang="da-DK" sz="900" dirty="0">
                  <a:solidFill>
                    <a:schemeClr val="tx1"/>
                  </a:solidFill>
                </a:rPr>
                <a:t>(DX)</a:t>
              </a:r>
              <a:endParaRPr lang="en-DK" sz="800" dirty="0">
                <a:solidFill>
                  <a:schemeClr val="tx1"/>
                </a:solidFill>
              </a:endParaRPr>
            </a:p>
          </p:txBody>
        </p:sp>
        <p:sp>
          <p:nvSpPr>
            <p:cNvPr id="293" name="Flowchart: Manual Operation 292">
              <a:extLst>
                <a:ext uri="{FF2B5EF4-FFF2-40B4-BE49-F238E27FC236}">
                  <a16:creationId xmlns:a16="http://schemas.microsoft.com/office/drawing/2014/main" id="{E40D1992-69FA-4228-B967-A7D4940BBFE2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sp>
        <p:nvSpPr>
          <p:cNvPr id="294" name="AutoShape 34">
            <a:extLst>
              <a:ext uri="{FF2B5EF4-FFF2-40B4-BE49-F238E27FC236}">
                <a16:creationId xmlns:a16="http://schemas.microsoft.com/office/drawing/2014/main" id="{1D63A863-4C23-430A-B594-3B1E0887D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1365" y="5191221"/>
            <a:ext cx="188912" cy="476769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295" name="Group 294">
            <a:extLst>
              <a:ext uri="{FF2B5EF4-FFF2-40B4-BE49-F238E27FC236}">
                <a16:creationId xmlns:a16="http://schemas.microsoft.com/office/drawing/2014/main" id="{A6E26674-C5F2-4C3D-972A-90E91322D26B}"/>
              </a:ext>
            </a:extLst>
          </p:cNvPr>
          <p:cNvGrpSpPr/>
          <p:nvPr/>
        </p:nvGrpSpPr>
        <p:grpSpPr>
          <a:xfrm>
            <a:off x="3768137" y="5509444"/>
            <a:ext cx="1577870" cy="540000"/>
            <a:chOff x="6238875" y="1441527"/>
            <a:chExt cx="1205176" cy="781424"/>
          </a:xfrm>
          <a:solidFill>
            <a:schemeClr val="bg1"/>
          </a:solidFill>
        </p:grpSpPr>
        <p:sp>
          <p:nvSpPr>
            <p:cNvPr id="296" name="Rectangle: Rounded Corners 295">
              <a:extLst>
                <a:ext uri="{FF2B5EF4-FFF2-40B4-BE49-F238E27FC236}">
                  <a16:creationId xmlns:a16="http://schemas.microsoft.com/office/drawing/2014/main" id="{D18DE51F-AEF2-48CF-9320-01C28DD9F1EC}"/>
                </a:ext>
              </a:extLst>
            </p:cNvPr>
            <p:cNvSpPr/>
            <p:nvPr/>
          </p:nvSpPr>
          <p:spPr>
            <a:xfrm>
              <a:off x="6238875" y="1495425"/>
              <a:ext cx="1205176" cy="727526"/>
            </a:xfrm>
            <a:prstGeom prst="roundRect">
              <a:avLst>
                <a:gd name="adj" fmla="val 717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200" dirty="0">
                  <a:solidFill>
                    <a:srgbClr val="0070C0"/>
                  </a:solidFill>
                </a:rPr>
                <a:t>LANDING</a:t>
              </a:r>
              <a:endParaRPr lang="en-DK" dirty="0">
                <a:solidFill>
                  <a:srgbClr val="0070C0"/>
                </a:solidFill>
              </a:endParaRPr>
            </a:p>
          </p:txBody>
        </p:sp>
        <p:sp>
          <p:nvSpPr>
            <p:cNvPr id="297" name="Flowchart: Manual Operation 296">
              <a:extLst>
                <a:ext uri="{FF2B5EF4-FFF2-40B4-BE49-F238E27FC236}">
                  <a16:creationId xmlns:a16="http://schemas.microsoft.com/office/drawing/2014/main" id="{CC9FF571-3F52-4661-B11B-821DA93CA140}"/>
                </a:ext>
              </a:extLst>
            </p:cNvPr>
            <p:cNvSpPr/>
            <p:nvPr/>
          </p:nvSpPr>
          <p:spPr>
            <a:xfrm flipV="1">
              <a:off x="6293554" y="1441527"/>
              <a:ext cx="473059" cy="48042"/>
            </a:xfrm>
            <a:prstGeom prst="flowChartManualOperati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K"/>
            </a:p>
          </p:txBody>
        </p:sp>
      </p:grpSp>
      <p:pic>
        <p:nvPicPr>
          <p:cNvPr id="298" name="Picture 297">
            <a:extLst>
              <a:ext uri="{FF2B5EF4-FFF2-40B4-BE49-F238E27FC236}">
                <a16:creationId xmlns:a16="http://schemas.microsoft.com/office/drawing/2014/main" id="{55ABB04E-9FAD-4CC0-8E1B-7B1C4BA7A9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0132" y="1765055"/>
            <a:ext cx="339441" cy="324553"/>
          </a:xfrm>
          <a:prstGeom prst="rect">
            <a:avLst/>
          </a:prstGeom>
        </p:spPr>
      </p:pic>
      <p:pic>
        <p:nvPicPr>
          <p:cNvPr id="299" name="Picture 298">
            <a:extLst>
              <a:ext uri="{FF2B5EF4-FFF2-40B4-BE49-F238E27FC236}">
                <a16:creationId xmlns:a16="http://schemas.microsoft.com/office/drawing/2014/main" id="{58B42F5C-169D-43A5-87DD-A258AC0B73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303" y="4390929"/>
            <a:ext cx="333486" cy="330508"/>
          </a:xfrm>
          <a:prstGeom prst="rect">
            <a:avLst/>
          </a:prstGeom>
        </p:spPr>
      </p:pic>
      <p:pic>
        <p:nvPicPr>
          <p:cNvPr id="300" name="Picture 299">
            <a:extLst>
              <a:ext uri="{FF2B5EF4-FFF2-40B4-BE49-F238E27FC236}">
                <a16:creationId xmlns:a16="http://schemas.microsoft.com/office/drawing/2014/main" id="{F5429FC6-95C6-43BB-BDE1-FCEAA8B341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961" y="2648396"/>
            <a:ext cx="339441" cy="327531"/>
          </a:xfrm>
          <a:prstGeom prst="rect">
            <a:avLst/>
          </a:prstGeom>
        </p:spPr>
      </p:pic>
      <p:pic>
        <p:nvPicPr>
          <p:cNvPr id="301" name="Picture 2" descr="Image result for Delta LAke logo">
            <a:extLst>
              <a:ext uri="{FF2B5EF4-FFF2-40B4-BE49-F238E27FC236}">
                <a16:creationId xmlns:a16="http://schemas.microsoft.com/office/drawing/2014/main" id="{CED783EA-4563-44AC-A84A-1C10B5FE6A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406" y="2099618"/>
            <a:ext cx="754681" cy="15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2" name="Picture 2" descr="Image result for Delta LAke logo">
            <a:extLst>
              <a:ext uri="{FF2B5EF4-FFF2-40B4-BE49-F238E27FC236}">
                <a16:creationId xmlns:a16="http://schemas.microsoft.com/office/drawing/2014/main" id="{58C5323B-D2C0-4670-A4AE-F468910FC8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406" y="2988852"/>
            <a:ext cx="754681" cy="15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3" name="Picture 2" descr="Image result for Delta LAke logo">
            <a:extLst>
              <a:ext uri="{FF2B5EF4-FFF2-40B4-BE49-F238E27FC236}">
                <a16:creationId xmlns:a16="http://schemas.microsoft.com/office/drawing/2014/main" id="{67729D33-B74D-4D44-A386-4182CAA12B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406" y="4753843"/>
            <a:ext cx="754681" cy="15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7" name="AutoShape 34">
            <a:extLst>
              <a:ext uri="{FF2B5EF4-FFF2-40B4-BE49-F238E27FC236}">
                <a16:creationId xmlns:a16="http://schemas.microsoft.com/office/drawing/2014/main" id="{71D3C7B0-E67D-43E3-9884-1B267D4F6DD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922280" y="4884913"/>
            <a:ext cx="206302" cy="1649522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134" name="Cloud 133">
            <a:extLst>
              <a:ext uri="{FF2B5EF4-FFF2-40B4-BE49-F238E27FC236}">
                <a16:creationId xmlns:a16="http://schemas.microsoft.com/office/drawing/2014/main" id="{D8ED0158-C698-442E-99CF-0A3642C0FDC2}"/>
              </a:ext>
            </a:extLst>
          </p:cNvPr>
          <p:cNvSpPr/>
          <p:nvPr/>
        </p:nvSpPr>
        <p:spPr>
          <a:xfrm>
            <a:off x="3518656" y="6130165"/>
            <a:ext cx="408079" cy="262333"/>
          </a:xfrm>
          <a:prstGeom prst="cloud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 b="1" dirty="0">
                <a:solidFill>
                  <a:srgbClr val="0070C0"/>
                </a:solidFill>
              </a:rPr>
              <a:t>A</a:t>
            </a:r>
            <a:r>
              <a:rPr lang="en-DK" sz="800" b="1" dirty="0">
                <a:solidFill>
                  <a:srgbClr val="0070C0"/>
                </a:solidFill>
              </a:rPr>
              <a:t>z</a:t>
            </a:r>
            <a:r>
              <a:rPr lang="en-US" sz="800" b="1" dirty="0">
                <a:solidFill>
                  <a:srgbClr val="0070C0"/>
                </a:solidFill>
              </a:rPr>
              <a:t>u</a:t>
            </a:r>
            <a:r>
              <a:rPr lang="en-DK" sz="800" b="1" dirty="0">
                <a:solidFill>
                  <a:srgbClr val="0070C0"/>
                </a:solidFill>
              </a:rPr>
              <a:t>r</a:t>
            </a:r>
            <a:r>
              <a:rPr lang="en-US" sz="800" b="1" dirty="0">
                <a:solidFill>
                  <a:srgbClr val="0070C0"/>
                </a:solidFill>
              </a:rPr>
              <a:t>e</a:t>
            </a:r>
            <a:endParaRPr lang="en-DK" sz="800" b="1" dirty="0">
              <a:solidFill>
                <a:srgbClr val="0070C0"/>
              </a:solidFill>
            </a:endParaRPr>
          </a:p>
        </p:txBody>
      </p:sp>
      <p:sp>
        <p:nvSpPr>
          <p:cNvPr id="4" name="Arrow: Bent 3">
            <a:extLst>
              <a:ext uri="{FF2B5EF4-FFF2-40B4-BE49-F238E27FC236}">
                <a16:creationId xmlns:a16="http://schemas.microsoft.com/office/drawing/2014/main" id="{E2E4EBDB-FACE-47A5-9730-063175CE277B}"/>
              </a:ext>
            </a:extLst>
          </p:cNvPr>
          <p:cNvSpPr/>
          <p:nvPr/>
        </p:nvSpPr>
        <p:spPr>
          <a:xfrm flipV="1">
            <a:off x="1836556" y="2642218"/>
            <a:ext cx="413224" cy="3176954"/>
          </a:xfrm>
          <a:prstGeom prst="bentArrow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DK">
              <a:solidFill>
                <a:schemeClr val="tx1"/>
              </a:solidFill>
            </a:endParaRPr>
          </a:p>
        </p:txBody>
      </p:sp>
      <p:sp>
        <p:nvSpPr>
          <p:cNvPr id="97" name="AutoShape 34">
            <a:extLst>
              <a:ext uri="{FF2B5EF4-FFF2-40B4-BE49-F238E27FC236}">
                <a16:creationId xmlns:a16="http://schemas.microsoft.com/office/drawing/2014/main" id="{A35A825C-F610-4984-90B3-79370897E7B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733868" y="2572230"/>
            <a:ext cx="188912" cy="18281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98" name="AutoShape 34">
            <a:extLst>
              <a:ext uri="{FF2B5EF4-FFF2-40B4-BE49-F238E27FC236}">
                <a16:creationId xmlns:a16="http://schemas.microsoft.com/office/drawing/2014/main" id="{6B7D2505-8805-4148-AD04-250426CDA3B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733868" y="2895027"/>
            <a:ext cx="188912" cy="182818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37" name="AutoShape 34">
            <a:extLst>
              <a:ext uri="{FF2B5EF4-FFF2-40B4-BE49-F238E27FC236}">
                <a16:creationId xmlns:a16="http://schemas.microsoft.com/office/drawing/2014/main" id="{87733E27-503F-407B-9892-D2D58CD95AF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462773" y="5276719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38" name="AutoShape 34">
            <a:extLst>
              <a:ext uri="{FF2B5EF4-FFF2-40B4-BE49-F238E27FC236}">
                <a16:creationId xmlns:a16="http://schemas.microsoft.com/office/drawing/2014/main" id="{D061A40C-3590-4705-9060-975CE8CCE81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386573" y="4675566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39" name="AutoShape 34">
            <a:extLst>
              <a:ext uri="{FF2B5EF4-FFF2-40B4-BE49-F238E27FC236}">
                <a16:creationId xmlns:a16="http://schemas.microsoft.com/office/drawing/2014/main" id="{13810EB3-4307-42F7-8D4B-36A792AB709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386573" y="3902963"/>
            <a:ext cx="188912" cy="848517"/>
          </a:xfrm>
          <a:prstGeom prst="upArrow">
            <a:avLst>
              <a:gd name="adj1" fmla="val 50000"/>
              <a:gd name="adj2" fmla="val 69944"/>
            </a:avLst>
          </a:prstGeom>
          <a:solidFill>
            <a:schemeClr val="bg1"/>
          </a:solidFill>
          <a:ln w="6350">
            <a:solidFill>
              <a:srgbClr val="4F81BD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sp>
        <p:nvSpPr>
          <p:cNvPr id="40" name="AutoShape 8">
            <a:extLst>
              <a:ext uri="{FF2B5EF4-FFF2-40B4-BE49-F238E27FC236}">
                <a16:creationId xmlns:a16="http://schemas.microsoft.com/office/drawing/2014/main" id="{F826DA9A-6A4E-438F-8FEB-69B2BA3ED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77" y="5580474"/>
            <a:ext cx="1013326" cy="603448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ERP DB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41" name="AutoShape 31">
            <a:extLst>
              <a:ext uri="{FF2B5EF4-FFF2-40B4-BE49-F238E27FC236}">
                <a16:creationId xmlns:a16="http://schemas.microsoft.com/office/drawing/2014/main" id="{2FA6123D-C3FC-43F3-8652-E640945C7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795" y="5798303"/>
            <a:ext cx="385395" cy="439790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ERP: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(AX/NAV)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DB: SQL</a:t>
            </a:r>
            <a:endParaRPr lang="da-DK" dirty="0"/>
          </a:p>
        </p:txBody>
      </p:sp>
      <p:sp>
        <p:nvSpPr>
          <p:cNvPr id="42" name="AutoShape 37">
            <a:extLst>
              <a:ext uri="{FF2B5EF4-FFF2-40B4-BE49-F238E27FC236}">
                <a16:creationId xmlns:a16="http://schemas.microsoft.com/office/drawing/2014/main" id="{B94E31C7-66CC-4EBD-8DB0-3E03EAEA4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293" y="5795982"/>
            <a:ext cx="395363" cy="333735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Source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schema/tables</a:t>
            </a:r>
            <a:endParaRPr lang="en-US" sz="5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1400" dirty="0"/>
          </a:p>
        </p:txBody>
      </p:sp>
      <p:sp>
        <p:nvSpPr>
          <p:cNvPr id="43" name="AutoShape 8">
            <a:extLst>
              <a:ext uri="{FF2B5EF4-FFF2-40B4-BE49-F238E27FC236}">
                <a16:creationId xmlns:a16="http://schemas.microsoft.com/office/drawing/2014/main" id="{E4B9FCEC-A714-40AD-866D-24A4B3DAD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90" y="3516672"/>
            <a:ext cx="1013326" cy="1263807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Other sources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44" name="AutoShape 31">
            <a:extLst>
              <a:ext uri="{FF2B5EF4-FFF2-40B4-BE49-F238E27FC236}">
                <a16:creationId xmlns:a16="http://schemas.microsoft.com/office/drawing/2014/main" id="{4FDB5F17-68D3-401C-AF13-076CDFB65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328" y="4466241"/>
            <a:ext cx="325868" cy="229572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SQL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45" name="AutoShape 31">
            <a:extLst>
              <a:ext uri="{FF2B5EF4-FFF2-40B4-BE49-F238E27FC236}">
                <a16:creationId xmlns:a16="http://schemas.microsoft.com/office/drawing/2014/main" id="{CEA51AE5-2A9A-4563-81A0-27FA8BFFA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538" y="4454468"/>
            <a:ext cx="325868" cy="229572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ORACLE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pic>
        <p:nvPicPr>
          <p:cNvPr id="46" name="Picture 4">
            <a:extLst>
              <a:ext uri="{FF2B5EF4-FFF2-40B4-BE49-F238E27FC236}">
                <a16:creationId xmlns:a16="http://schemas.microsoft.com/office/drawing/2014/main" id="{D3DF976F-96FB-4E2A-BD7E-D5817E1B88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17" y="3758274"/>
            <a:ext cx="632076" cy="340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Picture 3">
            <a:extLst>
              <a:ext uri="{FF2B5EF4-FFF2-40B4-BE49-F238E27FC236}">
                <a16:creationId xmlns:a16="http://schemas.microsoft.com/office/drawing/2014/main" id="{17A75F29-3000-4057-A4B7-4C692FC07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066" y="4107368"/>
            <a:ext cx="271684" cy="27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AutoShape 8">
            <a:extLst>
              <a:ext uri="{FF2B5EF4-FFF2-40B4-BE49-F238E27FC236}">
                <a16:creationId xmlns:a16="http://schemas.microsoft.com/office/drawing/2014/main" id="{827EDF7E-D0D3-44CB-AE8D-AB7C2D079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38" y="4863872"/>
            <a:ext cx="1013326" cy="587209"/>
          </a:xfrm>
          <a:prstGeom prst="roundRect">
            <a:avLst>
              <a:gd name="adj" fmla="val 12412"/>
            </a:avLst>
          </a:prstGeom>
          <a:solidFill>
            <a:srgbClr val="FFFFFF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900" b="1" dirty="0">
                <a:solidFill>
                  <a:srgbClr val="0070C0"/>
                </a:solidFill>
                <a:latin typeface="Calibri" pitchFamily="34" charset="0"/>
              </a:rPr>
              <a:t>CRM DB </a:t>
            </a: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600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da-DK" dirty="0"/>
          </a:p>
        </p:txBody>
      </p:sp>
      <p:sp>
        <p:nvSpPr>
          <p:cNvPr id="49" name="AutoShape 31">
            <a:extLst>
              <a:ext uri="{FF2B5EF4-FFF2-40B4-BE49-F238E27FC236}">
                <a16:creationId xmlns:a16="http://schemas.microsoft.com/office/drawing/2014/main" id="{5C21BA73-61C7-496D-AE73-2050E68BB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838" y="5066264"/>
            <a:ext cx="385395" cy="439790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CRM: 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600" dirty="0">
                <a:latin typeface="Calibri" pitchFamily="34" charset="0"/>
              </a:rPr>
              <a:t>DB: SQL</a:t>
            </a:r>
            <a:endParaRPr lang="da-DK" dirty="0"/>
          </a:p>
        </p:txBody>
      </p:sp>
      <p:sp>
        <p:nvSpPr>
          <p:cNvPr id="50" name="AutoShape 37">
            <a:extLst>
              <a:ext uri="{FF2B5EF4-FFF2-40B4-BE49-F238E27FC236}">
                <a16:creationId xmlns:a16="http://schemas.microsoft.com/office/drawing/2014/main" id="{66F8EC1A-188A-4C6A-847C-2E12F5293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294" y="5051220"/>
            <a:ext cx="397041" cy="333735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Ins="36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Source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500" dirty="0">
                <a:latin typeface="Calibri" pitchFamily="34" charset="0"/>
              </a:rPr>
              <a:t>schema/tables</a:t>
            </a:r>
            <a:endParaRPr lang="en-US" sz="5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8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3C023B-F055-445F-B24B-73F642FC7A42}"/>
              </a:ext>
            </a:extLst>
          </p:cNvPr>
          <p:cNvSpPr txBox="1"/>
          <p:nvPr/>
        </p:nvSpPr>
        <p:spPr>
          <a:xfrm>
            <a:off x="892268" y="4325237"/>
            <a:ext cx="249382" cy="769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500" dirty="0"/>
              <a:t>TXT/CSV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01E6E4CA-13DD-40A0-9D37-2212F5F51996}"/>
              </a:ext>
            </a:extLst>
          </p:cNvPr>
          <p:cNvSpPr/>
          <p:nvPr/>
        </p:nvSpPr>
        <p:spPr>
          <a:xfrm flipH="1">
            <a:off x="5449334" y="1219200"/>
            <a:ext cx="1297416" cy="5240608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95000"/>
                  <a:alpha val="5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5F921B88-8108-4DAC-9F4C-7DA6D32ECD0E}"/>
              </a:ext>
            </a:extLst>
          </p:cNvPr>
          <p:cNvSpPr/>
          <p:nvPr/>
        </p:nvSpPr>
        <p:spPr>
          <a:xfrm flipH="1">
            <a:off x="5449334" y="700068"/>
            <a:ext cx="1297416" cy="381323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95000"/>
                  <a:alpha val="6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33" name="AutoShape 29">
            <a:extLst>
              <a:ext uri="{FF2B5EF4-FFF2-40B4-BE49-F238E27FC236}">
                <a16:creationId xmlns:a16="http://schemas.microsoft.com/office/drawing/2014/main" id="{C5FA3F9A-5AE7-4ED0-80BF-895FCA80E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436" y="3399782"/>
            <a:ext cx="1136964" cy="2338078"/>
          </a:xfrm>
          <a:prstGeom prst="can">
            <a:avLst>
              <a:gd name="adj" fmla="val 26236"/>
            </a:avLst>
          </a:prstGeom>
          <a:solidFill>
            <a:schemeClr val="bg1"/>
          </a:solidFill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en-US" sz="900" b="1" dirty="0" err="1">
                <a:latin typeface="Calibri" pitchFamily="34" charset="0"/>
              </a:rPr>
              <a:t>raw|trust|ref</a:t>
            </a:r>
            <a:endParaRPr lang="en-US" sz="900" b="1" dirty="0">
              <a:latin typeface="Calibri" pitchFamily="34" charset="0"/>
            </a:endParaRPr>
          </a:p>
          <a:p>
            <a:pPr>
              <a:buNone/>
              <a:defRPr/>
            </a:pPr>
            <a:r>
              <a:rPr lang="en-US" sz="800" dirty="0">
                <a:ea typeface="Verdana" panose="020B0604030504040204" pitchFamily="34" charset="0"/>
              </a:rPr>
              <a:t>Registered Delta tables</a:t>
            </a:r>
            <a:endParaRPr lang="da-DK" sz="900" dirty="0"/>
          </a:p>
        </p:txBody>
      </p:sp>
      <p:sp>
        <p:nvSpPr>
          <p:cNvPr id="234" name="AutoShape 29">
            <a:extLst>
              <a:ext uri="{FF2B5EF4-FFF2-40B4-BE49-F238E27FC236}">
                <a16:creationId xmlns:a16="http://schemas.microsoft.com/office/drawing/2014/main" id="{C9A16B12-3C51-49D1-A900-84D83F74F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436" y="2625588"/>
            <a:ext cx="1136964" cy="844919"/>
          </a:xfrm>
          <a:prstGeom prst="can">
            <a:avLst>
              <a:gd name="adj" fmla="val 26236"/>
            </a:avLst>
          </a:prstGeom>
          <a:solidFill>
            <a:schemeClr val="bg1"/>
          </a:solidFill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en-US" sz="900" b="1" dirty="0">
                <a:latin typeface="Calibri" pitchFamily="34" charset="0"/>
              </a:rPr>
              <a:t>DSV</a:t>
            </a:r>
          </a:p>
          <a:p>
            <a:pPr>
              <a:buNone/>
              <a:defRPr/>
            </a:pPr>
            <a:r>
              <a:rPr lang="en-US" sz="800" dirty="0">
                <a:ea typeface="Verdana" panose="020B0604030504040204" pitchFamily="34" charset="0"/>
              </a:rPr>
              <a:t>Views created for  Tabular Models</a:t>
            </a:r>
          </a:p>
          <a:p>
            <a:pPr>
              <a:buFont typeface="Wingdings" pitchFamily="2" charset="2"/>
              <a:buNone/>
              <a:defRPr/>
            </a:pPr>
            <a:endParaRPr lang="en-US" sz="800" b="1" dirty="0">
              <a:solidFill>
                <a:srgbClr val="FF0000"/>
              </a:solidFill>
              <a:ea typeface="Verdana" panose="020B0604030504040204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6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35" name="AutoShape 29">
            <a:extLst>
              <a:ext uri="{FF2B5EF4-FFF2-40B4-BE49-F238E27FC236}">
                <a16:creationId xmlns:a16="http://schemas.microsoft.com/office/drawing/2014/main" id="{A4EEE029-AD87-49DE-9574-81D72C194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1935" y="1858436"/>
            <a:ext cx="1136964" cy="646976"/>
          </a:xfrm>
          <a:prstGeom prst="can">
            <a:avLst>
              <a:gd name="adj" fmla="val 26236"/>
            </a:avLst>
          </a:prstGeom>
          <a:solidFill>
            <a:schemeClr val="bg1"/>
          </a:solidFill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en-US" sz="900" b="1" dirty="0">
                <a:latin typeface="Calibri" pitchFamily="34" charset="0"/>
              </a:rPr>
              <a:t>Hive\</a:t>
            </a:r>
            <a:r>
              <a:rPr lang="en-US" sz="900" b="1" dirty="0" err="1">
                <a:latin typeface="Calibri" pitchFamily="34" charset="0"/>
              </a:rPr>
              <a:t>DMx</a:t>
            </a:r>
            <a:endParaRPr lang="en-US" sz="900" b="1" dirty="0">
              <a:latin typeface="Calibri" pitchFamily="34" charset="0"/>
            </a:endParaRPr>
          </a:p>
          <a:p>
            <a:pPr>
              <a:buNone/>
              <a:defRPr/>
            </a:pPr>
            <a:r>
              <a:rPr lang="en-US" sz="800" dirty="0"/>
              <a:t>Views created for  specific Functions</a:t>
            </a:r>
            <a:endParaRPr lang="en-US" sz="2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6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36" name="AutoShape 29">
            <a:extLst>
              <a:ext uri="{FF2B5EF4-FFF2-40B4-BE49-F238E27FC236}">
                <a16:creationId xmlns:a16="http://schemas.microsoft.com/office/drawing/2014/main" id="{FD216B3F-7171-4285-8387-966026C8A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7425" y="1952792"/>
            <a:ext cx="1136964" cy="646976"/>
          </a:xfrm>
          <a:prstGeom prst="can">
            <a:avLst>
              <a:gd name="adj" fmla="val 26236"/>
            </a:avLst>
          </a:prstGeom>
          <a:solidFill>
            <a:schemeClr val="bg1"/>
          </a:solidFill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en-US" sz="900" b="1" dirty="0">
                <a:latin typeface="Calibri" pitchFamily="34" charset="0"/>
              </a:rPr>
              <a:t>Hive\</a:t>
            </a:r>
            <a:r>
              <a:rPr lang="en-US" sz="900" b="1" dirty="0" err="1">
                <a:latin typeface="Calibri" pitchFamily="34" charset="0"/>
              </a:rPr>
              <a:t>DMx</a:t>
            </a:r>
            <a:endParaRPr lang="en-US" sz="900" b="1" dirty="0">
              <a:latin typeface="Calibri" pitchFamily="34" charset="0"/>
            </a:endParaRPr>
          </a:p>
          <a:p>
            <a:pPr>
              <a:buNone/>
              <a:defRPr/>
            </a:pPr>
            <a:r>
              <a:rPr lang="en-US" sz="800" dirty="0"/>
              <a:t>Views created for  specific Functions</a:t>
            </a:r>
            <a:endParaRPr lang="en-US" sz="2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6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42" name="AutoShape 29">
            <a:extLst>
              <a:ext uri="{FF2B5EF4-FFF2-40B4-BE49-F238E27FC236}">
                <a16:creationId xmlns:a16="http://schemas.microsoft.com/office/drawing/2014/main" id="{1A98264D-F177-4F98-BFAF-F28600993C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0343" y="2053720"/>
            <a:ext cx="1136964" cy="646976"/>
          </a:xfrm>
          <a:prstGeom prst="can">
            <a:avLst>
              <a:gd name="adj" fmla="val 26236"/>
            </a:avLst>
          </a:prstGeom>
          <a:solidFill>
            <a:schemeClr val="bg1"/>
          </a:solidFill>
          <a:ln>
            <a:solidFill>
              <a:srgbClr val="0070C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n-US" sz="600" dirty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en-US" sz="900" b="1" dirty="0" err="1">
                <a:latin typeface="Calibri" pitchFamily="34" charset="0"/>
              </a:rPr>
              <a:t>DMx</a:t>
            </a:r>
            <a:r>
              <a:rPr lang="en-US" sz="900" b="1" dirty="0">
                <a:latin typeface="Calibri" pitchFamily="34" charset="0"/>
              </a:rPr>
              <a:t> | </a:t>
            </a:r>
            <a:r>
              <a:rPr lang="en-US" sz="900" b="1" dirty="0" err="1">
                <a:latin typeface="Calibri" pitchFamily="34" charset="0"/>
              </a:rPr>
              <a:t>X</a:t>
            </a:r>
            <a:r>
              <a:rPr lang="en-US" sz="900" b="1" dirty="0" err="1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xx</a:t>
            </a:r>
            <a:endParaRPr lang="en-US" sz="900" b="1" dirty="0">
              <a:solidFill>
                <a:schemeClr val="bg1">
                  <a:lumMod val="65000"/>
                </a:schemeClr>
              </a:solidFill>
              <a:latin typeface="Calibri" pitchFamily="34" charset="0"/>
            </a:endParaRPr>
          </a:p>
          <a:p>
            <a:pPr>
              <a:buNone/>
              <a:defRPr/>
            </a:pPr>
            <a:r>
              <a:rPr lang="en-US" sz="800" dirty="0"/>
              <a:t>Views created for  specific Functions</a:t>
            </a:r>
            <a:endParaRPr lang="en-US" sz="200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6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243" name="Text Box 25">
            <a:extLst>
              <a:ext uri="{FF2B5EF4-FFF2-40B4-BE49-F238E27FC236}">
                <a16:creationId xmlns:a16="http://schemas.microsoft.com/office/drawing/2014/main" id="{420FD6B5-ED6E-4899-810E-CC7CB82CA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4978" y="804138"/>
            <a:ext cx="1700403" cy="259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1000"/>
              </a:spcAft>
              <a:buFont typeface="Wingdings" pitchFamily="2" charset="2"/>
              <a:buNone/>
            </a:pP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METADATA</a:t>
            </a:r>
            <a:endParaRPr lang="da-DK" sz="1800" dirty="0"/>
          </a:p>
        </p:txBody>
      </p:sp>
      <p:sp>
        <p:nvSpPr>
          <p:cNvPr id="244" name="Text Box 25">
            <a:extLst>
              <a:ext uri="{FF2B5EF4-FFF2-40B4-BE49-F238E27FC236}">
                <a16:creationId xmlns:a16="http://schemas.microsoft.com/office/drawing/2014/main" id="{BB66812D-9915-4E5E-B2C8-60CED8E98E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7369" y="791235"/>
            <a:ext cx="1569646" cy="259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1000"/>
              </a:spcAft>
              <a:buFont typeface="Wingdings" pitchFamily="2" charset="2"/>
              <a:buNone/>
            </a:pP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STORAGE</a:t>
            </a:r>
            <a:endParaRPr lang="da-DK" sz="1800" dirty="0"/>
          </a:p>
        </p:txBody>
      </p:sp>
      <p:sp>
        <p:nvSpPr>
          <p:cNvPr id="245" name="Text Box 25">
            <a:extLst>
              <a:ext uri="{FF2B5EF4-FFF2-40B4-BE49-F238E27FC236}">
                <a16:creationId xmlns:a16="http://schemas.microsoft.com/office/drawing/2014/main" id="{977ED5C1-4D0C-4F90-98B8-CC16A8E3E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540" y="791235"/>
            <a:ext cx="1454912" cy="259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0"/>
              </a:spcAft>
              <a:buFont typeface="Wingdings" pitchFamily="2" charset="2"/>
              <a:buNone/>
            </a:pP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INGESTION</a:t>
            </a:r>
          </a:p>
          <a:p>
            <a:pPr eaLnBrk="1" hangingPunct="1">
              <a:spcAft>
                <a:spcPts val="0"/>
              </a:spcAft>
              <a:buFont typeface="Wingdings" pitchFamily="2" charset="2"/>
              <a:buNone/>
            </a:pPr>
            <a:r>
              <a:rPr lang="en-US" sz="11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/</a:t>
            </a:r>
          </a:p>
          <a:p>
            <a:pPr eaLnBrk="1" hangingPunct="1">
              <a:spcAft>
                <a:spcPts val="0"/>
              </a:spcAft>
              <a:buFont typeface="Wingdings" pitchFamily="2" charset="2"/>
              <a:buNone/>
            </a:pP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COMPUTE</a:t>
            </a:r>
            <a:endParaRPr lang="da-DK" sz="1800" dirty="0"/>
          </a:p>
        </p:txBody>
      </p: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7526FAD9-2AC1-4988-AA97-7CC637D8C9B1}"/>
              </a:ext>
            </a:extLst>
          </p:cNvPr>
          <p:cNvCxnSpPr/>
          <p:nvPr/>
        </p:nvCxnSpPr>
        <p:spPr>
          <a:xfrm>
            <a:off x="3476427" y="711387"/>
            <a:ext cx="0" cy="5976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1DFE11C3-702A-4FBB-B44F-81179384ED4D}"/>
              </a:ext>
            </a:extLst>
          </p:cNvPr>
          <p:cNvCxnSpPr/>
          <p:nvPr/>
        </p:nvCxnSpPr>
        <p:spPr>
          <a:xfrm>
            <a:off x="7184827" y="711387"/>
            <a:ext cx="0" cy="5976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2C65231F-AF86-411A-A535-A606F7F0C123}"/>
              </a:ext>
            </a:extLst>
          </p:cNvPr>
          <p:cNvCxnSpPr/>
          <p:nvPr/>
        </p:nvCxnSpPr>
        <p:spPr>
          <a:xfrm>
            <a:off x="8309579" y="711387"/>
            <a:ext cx="0" cy="5976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Text Box 25">
            <a:extLst>
              <a:ext uri="{FF2B5EF4-FFF2-40B4-BE49-F238E27FC236}">
                <a16:creationId xmlns:a16="http://schemas.microsoft.com/office/drawing/2014/main" id="{59B7C534-4401-4776-9C5A-4B2FF8DEE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6723" y="784885"/>
            <a:ext cx="569556" cy="259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1000"/>
              </a:spcAft>
              <a:buFont typeface="Wingdings" pitchFamily="2" charset="2"/>
              <a:buNone/>
            </a:pP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API</a:t>
            </a:r>
            <a:r>
              <a:rPr lang="en-US" sz="1000" b="1" dirty="0">
                <a:solidFill>
                  <a:srgbClr val="0070C0"/>
                </a:solidFill>
                <a:latin typeface="Calibri" pitchFamily="34" charset="0"/>
              </a:rPr>
              <a:t> </a:t>
            </a:r>
            <a:endParaRPr lang="da-DK" sz="1800" dirty="0"/>
          </a:p>
        </p:txBody>
      </p:sp>
      <p:sp>
        <p:nvSpPr>
          <p:cNvPr id="250" name="Text Box 25">
            <a:extLst>
              <a:ext uri="{FF2B5EF4-FFF2-40B4-BE49-F238E27FC236}">
                <a16:creationId xmlns:a16="http://schemas.microsoft.com/office/drawing/2014/main" id="{F0C38A30-84DA-42A1-833F-4C9A75956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597" y="784885"/>
            <a:ext cx="2703177" cy="259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1000"/>
              </a:spcAft>
              <a:buFont typeface="Wingdings" pitchFamily="2" charset="2"/>
              <a:buNone/>
            </a:pP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CONSUMPTION</a:t>
            </a:r>
            <a:endParaRPr lang="da-DK" sz="1800" dirty="0"/>
          </a:p>
        </p:txBody>
      </p:sp>
      <p:sp>
        <p:nvSpPr>
          <p:cNvPr id="251" name="AutoShape 8">
            <a:extLst>
              <a:ext uri="{FF2B5EF4-FFF2-40B4-BE49-F238E27FC236}">
                <a16:creationId xmlns:a16="http://schemas.microsoft.com/office/drawing/2014/main" id="{1F73F75D-9F0D-429D-900F-614C9E6B3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90" y="2025650"/>
            <a:ext cx="1013326" cy="1076133"/>
          </a:xfrm>
          <a:prstGeom prst="roundRect">
            <a:avLst>
              <a:gd name="adj" fmla="val 12412"/>
            </a:avLst>
          </a:prstGeom>
          <a:solidFill>
            <a:schemeClr val="bg1"/>
          </a:solidFill>
          <a:ln w="222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r>
              <a:rPr lang="en-US" sz="800" b="1" dirty="0">
                <a:solidFill>
                  <a:srgbClr val="0070C0"/>
                </a:solidFill>
                <a:latin typeface="Calibri" pitchFamily="34" charset="0"/>
              </a:rPr>
              <a:t>Streaming data…</a:t>
            </a:r>
            <a:endParaRPr lang="da-DK" dirty="0"/>
          </a:p>
        </p:txBody>
      </p:sp>
      <p:sp>
        <p:nvSpPr>
          <p:cNvPr id="252" name="Cloud 251">
            <a:extLst>
              <a:ext uri="{FF2B5EF4-FFF2-40B4-BE49-F238E27FC236}">
                <a16:creationId xmlns:a16="http://schemas.microsoft.com/office/drawing/2014/main" id="{60F8E4B7-6616-4DF2-AFCF-3BB2C119EC91}"/>
              </a:ext>
            </a:extLst>
          </p:cNvPr>
          <p:cNvSpPr/>
          <p:nvPr/>
        </p:nvSpPr>
        <p:spPr>
          <a:xfrm rot="11196634">
            <a:off x="633064" y="2923223"/>
            <a:ext cx="408079" cy="262333"/>
          </a:xfrm>
          <a:prstGeom prst="cloud">
            <a:avLst/>
          </a:prstGeom>
          <a:solidFill>
            <a:srgbClr val="FFFF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DK" sz="800" b="1" dirty="0">
              <a:solidFill>
                <a:srgbClr val="0070C0"/>
              </a:solidFill>
            </a:endParaRPr>
          </a:p>
        </p:txBody>
      </p:sp>
      <p:sp>
        <p:nvSpPr>
          <p:cNvPr id="255" name="AutoShape 8">
            <a:extLst>
              <a:ext uri="{FF2B5EF4-FFF2-40B4-BE49-F238E27FC236}">
                <a16:creationId xmlns:a16="http://schemas.microsoft.com/office/drawing/2014/main" id="{B96CDCD6-6A7A-484E-99A2-F8C8C1A8A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6958" y="1196919"/>
            <a:ext cx="174621" cy="5415083"/>
          </a:xfrm>
          <a:prstGeom prst="roundRect">
            <a:avLst>
              <a:gd name="adj" fmla="val 5678"/>
            </a:avLst>
          </a:prstGeom>
          <a:solidFill>
            <a:srgbClr val="FFFFFF"/>
          </a:solidFill>
          <a:ln w="95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endParaRPr lang="en-US" sz="9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256" name="AutoShape 8">
            <a:extLst>
              <a:ext uri="{FF2B5EF4-FFF2-40B4-BE49-F238E27FC236}">
                <a16:creationId xmlns:a16="http://schemas.microsoft.com/office/drawing/2014/main" id="{FD0D807D-9F75-4AFE-A815-0FEAB183F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0818" y="1845894"/>
            <a:ext cx="182850" cy="1885109"/>
          </a:xfrm>
          <a:prstGeom prst="roundRect">
            <a:avLst>
              <a:gd name="adj" fmla="val 5678"/>
            </a:avLst>
          </a:prstGeom>
          <a:solidFill>
            <a:srgbClr val="FFFFFF"/>
          </a:solidFill>
          <a:ln w="95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endParaRPr lang="en-US" sz="9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257" name="AutoShape 8">
            <a:extLst>
              <a:ext uri="{FF2B5EF4-FFF2-40B4-BE49-F238E27FC236}">
                <a16:creationId xmlns:a16="http://schemas.microsoft.com/office/drawing/2014/main" id="{69820D0F-A25D-47D3-8664-3DF880E32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0818" y="4054941"/>
            <a:ext cx="182850" cy="2100176"/>
          </a:xfrm>
          <a:prstGeom prst="roundRect">
            <a:avLst>
              <a:gd name="adj" fmla="val 5678"/>
            </a:avLst>
          </a:prstGeom>
          <a:solidFill>
            <a:srgbClr val="FFFFFF"/>
          </a:solidFill>
          <a:ln w="9525" cmpd="dbl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54000" rIns="1800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1000"/>
              </a:spcAft>
              <a:buFont typeface="Wingdings" pitchFamily="2" charset="2"/>
              <a:buNone/>
            </a:pPr>
            <a:endParaRPr lang="en-US" sz="9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pic>
        <p:nvPicPr>
          <p:cNvPr id="258" name="Picture 257">
            <a:extLst>
              <a:ext uri="{FF2B5EF4-FFF2-40B4-BE49-F238E27FC236}">
                <a16:creationId xmlns:a16="http://schemas.microsoft.com/office/drawing/2014/main" id="{34653A07-57A2-4EB3-97B5-00B1985D0FED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b="17542"/>
          <a:stretch/>
        </p:blipFill>
        <p:spPr>
          <a:xfrm>
            <a:off x="8986979" y="5233919"/>
            <a:ext cx="562580" cy="675320"/>
          </a:xfrm>
          <a:prstGeom prst="rect">
            <a:avLst/>
          </a:prstGeom>
        </p:spPr>
      </p:pic>
      <p:sp>
        <p:nvSpPr>
          <p:cNvPr id="259" name="Rectangle 258">
            <a:extLst>
              <a:ext uri="{FF2B5EF4-FFF2-40B4-BE49-F238E27FC236}">
                <a16:creationId xmlns:a16="http://schemas.microsoft.com/office/drawing/2014/main" id="{1DF9FCBE-79EE-407C-88BA-1DA6A6780D60}"/>
              </a:ext>
            </a:extLst>
          </p:cNvPr>
          <p:cNvSpPr/>
          <p:nvPr/>
        </p:nvSpPr>
        <p:spPr>
          <a:xfrm>
            <a:off x="8836219" y="5034478"/>
            <a:ext cx="871806" cy="88899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60" name="Freeform 485">
            <a:extLst>
              <a:ext uri="{FF2B5EF4-FFF2-40B4-BE49-F238E27FC236}">
                <a16:creationId xmlns:a16="http://schemas.microsoft.com/office/drawing/2014/main" id="{D528F73A-93D3-4441-B78A-664AF30C68C4}"/>
              </a:ext>
            </a:extLst>
          </p:cNvPr>
          <p:cNvSpPr>
            <a:spLocks noChangeAspect="1"/>
          </p:cNvSpPr>
          <p:nvPr/>
        </p:nvSpPr>
        <p:spPr>
          <a:xfrm>
            <a:off x="9027477" y="3998038"/>
            <a:ext cx="663806" cy="501173"/>
          </a:xfrm>
          <a:custGeom>
            <a:avLst/>
            <a:gdLst>
              <a:gd name="connsiteX0" fmla="*/ 1765758 w 7620000"/>
              <a:gd name="connsiteY0" fmla="*/ 3905250 h 5753101"/>
              <a:gd name="connsiteX1" fmla="*/ 2193023 w 7620000"/>
              <a:gd name="connsiteY1" fmla="*/ 4332515 h 5753101"/>
              <a:gd name="connsiteX2" fmla="*/ 2193022 w 7620000"/>
              <a:gd name="connsiteY2" fmla="*/ 5325836 h 5753101"/>
              <a:gd name="connsiteX3" fmla="*/ 1765757 w 7620000"/>
              <a:gd name="connsiteY3" fmla="*/ 5753101 h 5753101"/>
              <a:gd name="connsiteX4" fmla="*/ 1765758 w 7620000"/>
              <a:gd name="connsiteY4" fmla="*/ 5753100 h 5753101"/>
              <a:gd name="connsiteX5" fmla="*/ 1338493 w 7620000"/>
              <a:gd name="connsiteY5" fmla="*/ 5325835 h 5753101"/>
              <a:gd name="connsiteX6" fmla="*/ 1338493 w 7620000"/>
              <a:gd name="connsiteY6" fmla="*/ 4332515 h 5753101"/>
              <a:gd name="connsiteX7" fmla="*/ 1765758 w 7620000"/>
              <a:gd name="connsiteY7" fmla="*/ 3905250 h 5753101"/>
              <a:gd name="connsiteX8" fmla="*/ 4501698 w 7620000"/>
              <a:gd name="connsiteY8" fmla="*/ 2990850 h 5753101"/>
              <a:gd name="connsiteX9" fmla="*/ 4928963 w 7620000"/>
              <a:gd name="connsiteY9" fmla="*/ 3418115 h 5753101"/>
              <a:gd name="connsiteX10" fmla="*/ 4928962 w 7620000"/>
              <a:gd name="connsiteY10" fmla="*/ 5325836 h 5753101"/>
              <a:gd name="connsiteX11" fmla="*/ 4501697 w 7620000"/>
              <a:gd name="connsiteY11" fmla="*/ 5753101 h 5753101"/>
              <a:gd name="connsiteX12" fmla="*/ 4501698 w 7620000"/>
              <a:gd name="connsiteY12" fmla="*/ 5753100 h 5753101"/>
              <a:gd name="connsiteX13" fmla="*/ 4074433 w 7620000"/>
              <a:gd name="connsiteY13" fmla="*/ 5325835 h 5753101"/>
              <a:gd name="connsiteX14" fmla="*/ 4074433 w 7620000"/>
              <a:gd name="connsiteY14" fmla="*/ 3418115 h 5753101"/>
              <a:gd name="connsiteX15" fmla="*/ 4501698 w 7620000"/>
              <a:gd name="connsiteY15" fmla="*/ 2990850 h 5753101"/>
              <a:gd name="connsiteX16" fmla="*/ 3133728 w 7620000"/>
              <a:gd name="connsiteY16" fmla="*/ 2352675 h 5753101"/>
              <a:gd name="connsiteX17" fmla="*/ 3560993 w 7620000"/>
              <a:gd name="connsiteY17" fmla="*/ 2779940 h 5753101"/>
              <a:gd name="connsiteX18" fmla="*/ 3560992 w 7620000"/>
              <a:gd name="connsiteY18" fmla="*/ 5325836 h 5753101"/>
              <a:gd name="connsiteX19" fmla="*/ 3133727 w 7620000"/>
              <a:gd name="connsiteY19" fmla="*/ 5753101 h 5753101"/>
              <a:gd name="connsiteX20" fmla="*/ 3133728 w 7620000"/>
              <a:gd name="connsiteY20" fmla="*/ 5753100 h 5753101"/>
              <a:gd name="connsiteX21" fmla="*/ 2706463 w 7620000"/>
              <a:gd name="connsiteY21" fmla="*/ 5325835 h 5753101"/>
              <a:gd name="connsiteX22" fmla="*/ 2706463 w 7620000"/>
              <a:gd name="connsiteY22" fmla="*/ 2779940 h 5753101"/>
              <a:gd name="connsiteX23" fmla="*/ 3133728 w 7620000"/>
              <a:gd name="connsiteY23" fmla="*/ 2352675 h 5753101"/>
              <a:gd name="connsiteX24" fmla="*/ 5846990 w 7620000"/>
              <a:gd name="connsiteY24" fmla="*/ 1247321 h 5753101"/>
              <a:gd name="connsiteX25" fmla="*/ 6274255 w 7620000"/>
              <a:gd name="connsiteY25" fmla="*/ 1674586 h 5753101"/>
              <a:gd name="connsiteX26" fmla="*/ 6274254 w 7620000"/>
              <a:gd name="connsiteY26" fmla="*/ 5325836 h 5753101"/>
              <a:gd name="connsiteX27" fmla="*/ 5846989 w 7620000"/>
              <a:gd name="connsiteY27" fmla="*/ 5753101 h 5753101"/>
              <a:gd name="connsiteX28" fmla="*/ 5846990 w 7620000"/>
              <a:gd name="connsiteY28" fmla="*/ 5753100 h 5753101"/>
              <a:gd name="connsiteX29" fmla="*/ 5419725 w 7620000"/>
              <a:gd name="connsiteY29" fmla="*/ 5325835 h 5753101"/>
              <a:gd name="connsiteX30" fmla="*/ 5419725 w 7620000"/>
              <a:gd name="connsiteY30" fmla="*/ 1674586 h 5753101"/>
              <a:gd name="connsiteX31" fmla="*/ 5846990 w 7620000"/>
              <a:gd name="connsiteY31" fmla="*/ 1247321 h 5753101"/>
              <a:gd name="connsiteX32" fmla="*/ 946184 w 7620000"/>
              <a:gd name="connsiteY32" fmla="*/ 0 h 5753101"/>
              <a:gd name="connsiteX33" fmla="*/ 6673816 w 7620000"/>
              <a:gd name="connsiteY33" fmla="*/ 0 h 5753101"/>
              <a:gd name="connsiteX34" fmla="*/ 7620000 w 7620000"/>
              <a:gd name="connsiteY34" fmla="*/ 946185 h 5753101"/>
              <a:gd name="connsiteX35" fmla="*/ 7620000 w 7620000"/>
              <a:gd name="connsiteY35" fmla="*/ 3987766 h 5753101"/>
              <a:gd name="connsiteX36" fmla="*/ 6673816 w 7620000"/>
              <a:gd name="connsiteY36" fmla="*/ 4933950 h 5753101"/>
              <a:gd name="connsiteX37" fmla="*/ 6572250 w 7620000"/>
              <a:gd name="connsiteY37" fmla="*/ 4933950 h 5753101"/>
              <a:gd name="connsiteX38" fmla="*/ 6572250 w 7620000"/>
              <a:gd name="connsiteY38" fmla="*/ 4613702 h 5753101"/>
              <a:gd name="connsiteX39" fmla="*/ 6711353 w 7620000"/>
              <a:gd name="connsiteY39" fmla="*/ 4613702 h 5753101"/>
              <a:gd name="connsiteX40" fmla="*/ 7324725 w 7620000"/>
              <a:gd name="connsiteY40" fmla="*/ 4000330 h 5753101"/>
              <a:gd name="connsiteX41" fmla="*/ 7324725 w 7620000"/>
              <a:gd name="connsiteY41" fmla="*/ 918172 h 5753101"/>
              <a:gd name="connsiteX42" fmla="*/ 6711353 w 7620000"/>
              <a:gd name="connsiteY42" fmla="*/ 304800 h 5753101"/>
              <a:gd name="connsiteX43" fmla="*/ 937223 w 7620000"/>
              <a:gd name="connsiteY43" fmla="*/ 304800 h 5753101"/>
              <a:gd name="connsiteX44" fmla="*/ 323850 w 7620000"/>
              <a:gd name="connsiteY44" fmla="*/ 918172 h 5753101"/>
              <a:gd name="connsiteX45" fmla="*/ 323850 w 7620000"/>
              <a:gd name="connsiteY45" fmla="*/ 4000330 h 5753101"/>
              <a:gd name="connsiteX46" fmla="*/ 937223 w 7620000"/>
              <a:gd name="connsiteY46" fmla="*/ 4613702 h 5753101"/>
              <a:gd name="connsiteX47" fmla="*/ 1076325 w 7620000"/>
              <a:gd name="connsiteY47" fmla="*/ 4613702 h 5753101"/>
              <a:gd name="connsiteX48" fmla="*/ 1076325 w 7620000"/>
              <a:gd name="connsiteY48" fmla="*/ 4933950 h 5753101"/>
              <a:gd name="connsiteX49" fmla="*/ 946184 w 7620000"/>
              <a:gd name="connsiteY49" fmla="*/ 4933950 h 5753101"/>
              <a:gd name="connsiteX50" fmla="*/ 0 w 7620000"/>
              <a:gd name="connsiteY50" fmla="*/ 3987766 h 5753101"/>
              <a:gd name="connsiteX51" fmla="*/ 0 w 7620000"/>
              <a:gd name="connsiteY51" fmla="*/ 946185 h 5753101"/>
              <a:gd name="connsiteX52" fmla="*/ 946184 w 7620000"/>
              <a:gd name="connsiteY52" fmla="*/ 0 h 5753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7620000" h="5753101">
                <a:moveTo>
                  <a:pt x="1765758" y="3905250"/>
                </a:moveTo>
                <a:cubicBezTo>
                  <a:pt x="2001730" y="3905250"/>
                  <a:pt x="2193023" y="4096543"/>
                  <a:pt x="2193023" y="4332515"/>
                </a:cubicBezTo>
                <a:cubicBezTo>
                  <a:pt x="2193023" y="4663622"/>
                  <a:pt x="2193022" y="4994729"/>
                  <a:pt x="2193022" y="5325836"/>
                </a:cubicBezTo>
                <a:cubicBezTo>
                  <a:pt x="2193022" y="5561808"/>
                  <a:pt x="2001729" y="5753101"/>
                  <a:pt x="1765757" y="5753101"/>
                </a:cubicBezTo>
                <a:lnTo>
                  <a:pt x="1765758" y="5753100"/>
                </a:lnTo>
                <a:cubicBezTo>
                  <a:pt x="1529786" y="5753100"/>
                  <a:pt x="1338493" y="5561807"/>
                  <a:pt x="1338493" y="5325835"/>
                </a:cubicBezTo>
                <a:lnTo>
                  <a:pt x="1338493" y="4332515"/>
                </a:lnTo>
                <a:cubicBezTo>
                  <a:pt x="1338493" y="4096543"/>
                  <a:pt x="1529786" y="3905250"/>
                  <a:pt x="1765758" y="3905250"/>
                </a:cubicBezTo>
                <a:close/>
                <a:moveTo>
                  <a:pt x="4501698" y="2990850"/>
                </a:moveTo>
                <a:cubicBezTo>
                  <a:pt x="4737670" y="2990850"/>
                  <a:pt x="4928963" y="3182143"/>
                  <a:pt x="4928963" y="3418115"/>
                </a:cubicBezTo>
                <a:cubicBezTo>
                  <a:pt x="4928963" y="4054022"/>
                  <a:pt x="4928962" y="4689929"/>
                  <a:pt x="4928962" y="5325836"/>
                </a:cubicBezTo>
                <a:cubicBezTo>
                  <a:pt x="4928962" y="5561808"/>
                  <a:pt x="4737669" y="5753101"/>
                  <a:pt x="4501697" y="5753101"/>
                </a:cubicBezTo>
                <a:lnTo>
                  <a:pt x="4501698" y="5753100"/>
                </a:lnTo>
                <a:cubicBezTo>
                  <a:pt x="4265726" y="5753100"/>
                  <a:pt x="4074433" y="5561807"/>
                  <a:pt x="4074433" y="5325835"/>
                </a:cubicBezTo>
                <a:lnTo>
                  <a:pt x="4074433" y="3418115"/>
                </a:lnTo>
                <a:cubicBezTo>
                  <a:pt x="4074433" y="3182143"/>
                  <a:pt x="4265726" y="2990850"/>
                  <a:pt x="4501698" y="2990850"/>
                </a:cubicBezTo>
                <a:close/>
                <a:moveTo>
                  <a:pt x="3133728" y="2352675"/>
                </a:moveTo>
                <a:cubicBezTo>
                  <a:pt x="3369700" y="2352675"/>
                  <a:pt x="3560993" y="2543968"/>
                  <a:pt x="3560993" y="2779940"/>
                </a:cubicBezTo>
                <a:cubicBezTo>
                  <a:pt x="3560993" y="3628572"/>
                  <a:pt x="3560992" y="4477204"/>
                  <a:pt x="3560992" y="5325836"/>
                </a:cubicBezTo>
                <a:cubicBezTo>
                  <a:pt x="3560992" y="5561808"/>
                  <a:pt x="3369699" y="5753101"/>
                  <a:pt x="3133727" y="5753101"/>
                </a:cubicBezTo>
                <a:lnTo>
                  <a:pt x="3133728" y="5753100"/>
                </a:lnTo>
                <a:cubicBezTo>
                  <a:pt x="2897756" y="5753100"/>
                  <a:pt x="2706463" y="5561807"/>
                  <a:pt x="2706463" y="5325835"/>
                </a:cubicBezTo>
                <a:lnTo>
                  <a:pt x="2706463" y="2779940"/>
                </a:lnTo>
                <a:cubicBezTo>
                  <a:pt x="2706463" y="2543968"/>
                  <a:pt x="2897756" y="2352675"/>
                  <a:pt x="3133728" y="2352675"/>
                </a:cubicBezTo>
                <a:close/>
                <a:moveTo>
                  <a:pt x="5846990" y="1247321"/>
                </a:moveTo>
                <a:cubicBezTo>
                  <a:pt x="6082962" y="1247321"/>
                  <a:pt x="6274255" y="1438614"/>
                  <a:pt x="6274255" y="1674586"/>
                </a:cubicBezTo>
                <a:cubicBezTo>
                  <a:pt x="6274255" y="2891669"/>
                  <a:pt x="6274254" y="4108753"/>
                  <a:pt x="6274254" y="5325836"/>
                </a:cubicBezTo>
                <a:cubicBezTo>
                  <a:pt x="6274254" y="5561808"/>
                  <a:pt x="6082961" y="5753101"/>
                  <a:pt x="5846989" y="5753101"/>
                </a:cubicBezTo>
                <a:lnTo>
                  <a:pt x="5846990" y="5753100"/>
                </a:lnTo>
                <a:cubicBezTo>
                  <a:pt x="5611018" y="5753100"/>
                  <a:pt x="5419725" y="5561807"/>
                  <a:pt x="5419725" y="5325835"/>
                </a:cubicBezTo>
                <a:lnTo>
                  <a:pt x="5419725" y="1674586"/>
                </a:lnTo>
                <a:cubicBezTo>
                  <a:pt x="5419725" y="1438614"/>
                  <a:pt x="5611018" y="1247321"/>
                  <a:pt x="5846990" y="1247321"/>
                </a:cubicBezTo>
                <a:close/>
                <a:moveTo>
                  <a:pt x="946184" y="0"/>
                </a:moveTo>
                <a:lnTo>
                  <a:pt x="6673816" y="0"/>
                </a:lnTo>
                <a:cubicBezTo>
                  <a:pt x="7196379" y="0"/>
                  <a:pt x="7620000" y="423621"/>
                  <a:pt x="7620000" y="946185"/>
                </a:cubicBezTo>
                <a:lnTo>
                  <a:pt x="7620000" y="3987766"/>
                </a:lnTo>
                <a:cubicBezTo>
                  <a:pt x="7620000" y="4510329"/>
                  <a:pt x="7196379" y="4933950"/>
                  <a:pt x="6673816" y="4933950"/>
                </a:cubicBezTo>
                <a:lnTo>
                  <a:pt x="6572250" y="4933950"/>
                </a:lnTo>
                <a:lnTo>
                  <a:pt x="6572250" y="4613702"/>
                </a:lnTo>
                <a:lnTo>
                  <a:pt x="6711353" y="4613702"/>
                </a:lnTo>
                <a:cubicBezTo>
                  <a:pt x="7050109" y="4613702"/>
                  <a:pt x="7324725" y="4339086"/>
                  <a:pt x="7324725" y="4000330"/>
                </a:cubicBezTo>
                <a:lnTo>
                  <a:pt x="7324725" y="918172"/>
                </a:lnTo>
                <a:cubicBezTo>
                  <a:pt x="7324725" y="579416"/>
                  <a:pt x="7050109" y="304800"/>
                  <a:pt x="6711353" y="304800"/>
                </a:cubicBezTo>
                <a:lnTo>
                  <a:pt x="937223" y="304800"/>
                </a:lnTo>
                <a:cubicBezTo>
                  <a:pt x="598466" y="304800"/>
                  <a:pt x="323850" y="579416"/>
                  <a:pt x="323850" y="918172"/>
                </a:cubicBezTo>
                <a:lnTo>
                  <a:pt x="323850" y="4000330"/>
                </a:lnTo>
                <a:cubicBezTo>
                  <a:pt x="323850" y="4339086"/>
                  <a:pt x="598466" y="4613702"/>
                  <a:pt x="937223" y="4613702"/>
                </a:cubicBezTo>
                <a:lnTo>
                  <a:pt x="1076325" y="4613702"/>
                </a:lnTo>
                <a:lnTo>
                  <a:pt x="1076325" y="4933950"/>
                </a:lnTo>
                <a:lnTo>
                  <a:pt x="946184" y="4933950"/>
                </a:lnTo>
                <a:cubicBezTo>
                  <a:pt x="423621" y="4933950"/>
                  <a:pt x="0" y="4510329"/>
                  <a:pt x="0" y="3987766"/>
                </a:cubicBezTo>
                <a:lnTo>
                  <a:pt x="0" y="946185"/>
                </a:lnTo>
                <a:cubicBezTo>
                  <a:pt x="0" y="423621"/>
                  <a:pt x="423621" y="0"/>
                  <a:pt x="946184" y="0"/>
                </a:cubicBezTo>
                <a:close/>
              </a:path>
            </a:pathLst>
          </a:custGeom>
          <a:solidFill>
            <a:srgbClr val="0070C0"/>
          </a:solidFill>
          <a:ln w="34290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FD6104FA-A84D-4E22-BBEA-5926EF6C212A}"/>
              </a:ext>
            </a:extLst>
          </p:cNvPr>
          <p:cNvSpPr/>
          <p:nvPr/>
        </p:nvSpPr>
        <p:spPr>
          <a:xfrm>
            <a:off x="8939078" y="3815545"/>
            <a:ext cx="871806" cy="88899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pic>
        <p:nvPicPr>
          <p:cNvPr id="262" name="Picture 261">
            <a:extLst>
              <a:ext uri="{FF2B5EF4-FFF2-40B4-BE49-F238E27FC236}">
                <a16:creationId xmlns:a16="http://schemas.microsoft.com/office/drawing/2014/main" id="{6C36C137-5C3A-49E9-916D-FF5934DF8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5542" y="1943999"/>
            <a:ext cx="537106" cy="722011"/>
          </a:xfrm>
          <a:prstGeom prst="rect">
            <a:avLst/>
          </a:prstGeom>
        </p:spPr>
      </p:pic>
      <p:sp>
        <p:nvSpPr>
          <p:cNvPr id="263" name="Rectangle 262">
            <a:extLst>
              <a:ext uri="{FF2B5EF4-FFF2-40B4-BE49-F238E27FC236}">
                <a16:creationId xmlns:a16="http://schemas.microsoft.com/office/drawing/2014/main" id="{64FD576F-18CD-4A98-9F77-204616E63822}"/>
              </a:ext>
            </a:extLst>
          </p:cNvPr>
          <p:cNvSpPr/>
          <p:nvPr/>
        </p:nvSpPr>
        <p:spPr>
          <a:xfrm>
            <a:off x="8965542" y="1889784"/>
            <a:ext cx="633652" cy="752435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/>
          </a:p>
        </p:txBody>
      </p:sp>
      <p:sp>
        <p:nvSpPr>
          <p:cNvPr id="264" name="Rectangle 263">
            <a:extLst>
              <a:ext uri="{FF2B5EF4-FFF2-40B4-BE49-F238E27FC236}">
                <a16:creationId xmlns:a16="http://schemas.microsoft.com/office/drawing/2014/main" id="{09EB8A01-06F4-4BA0-9C5E-57D06DC4BB5D}"/>
              </a:ext>
            </a:extLst>
          </p:cNvPr>
          <p:cNvSpPr/>
          <p:nvPr/>
        </p:nvSpPr>
        <p:spPr>
          <a:xfrm>
            <a:off x="8910537" y="4524810"/>
            <a:ext cx="141509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Power BI – Desktop</a:t>
            </a:r>
          </a:p>
        </p:txBody>
      </p:sp>
      <p:sp>
        <p:nvSpPr>
          <p:cNvPr id="265" name="Rectangle 264">
            <a:extLst>
              <a:ext uri="{FF2B5EF4-FFF2-40B4-BE49-F238E27FC236}">
                <a16:creationId xmlns:a16="http://schemas.microsoft.com/office/drawing/2014/main" id="{1E874E20-768C-4EA5-96C6-EDD0BB248C52}"/>
              </a:ext>
            </a:extLst>
          </p:cNvPr>
          <p:cNvSpPr/>
          <p:nvPr/>
        </p:nvSpPr>
        <p:spPr>
          <a:xfrm>
            <a:off x="8893759" y="5860881"/>
            <a:ext cx="141509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Azure ML</a:t>
            </a:r>
          </a:p>
        </p:txBody>
      </p:sp>
      <p:sp>
        <p:nvSpPr>
          <p:cNvPr id="266" name="Rectangle 265">
            <a:extLst>
              <a:ext uri="{FF2B5EF4-FFF2-40B4-BE49-F238E27FC236}">
                <a16:creationId xmlns:a16="http://schemas.microsoft.com/office/drawing/2014/main" id="{C81C7785-5E45-4B31-9565-BB59EB16C8A4}"/>
              </a:ext>
            </a:extLst>
          </p:cNvPr>
          <p:cNvSpPr/>
          <p:nvPr/>
        </p:nvSpPr>
        <p:spPr>
          <a:xfrm>
            <a:off x="8892933" y="2488456"/>
            <a:ext cx="202259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dirty="0">
              <a:solidFill>
                <a:schemeClr val="tx2"/>
              </a:solidFill>
              <a:latin typeface="+mj-lt"/>
              <a:ea typeface="Segoe UI Semibold" charset="0"/>
              <a:cs typeface="Segoe UI Semibold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50" dirty="0">
                <a:solidFill>
                  <a:schemeClr val="tx2"/>
                </a:solidFill>
                <a:latin typeface="+mj-lt"/>
                <a:ea typeface="Segoe UI Semibold" charset="0"/>
                <a:cs typeface="Segoe UI Semibold" charset="0"/>
              </a:rPr>
              <a:t>Power BI – Paginated Reports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Power BI – Tabular Models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Segoe UI Semibold" charset="0"/>
                <a:cs typeface="Segoe UI Semibold" charset="0"/>
              </a:rPr>
              <a:t>Power BI – Dashboards</a:t>
            </a:r>
          </a:p>
        </p:txBody>
      </p:sp>
      <p:sp>
        <p:nvSpPr>
          <p:cNvPr id="267" name="Left Brace 266">
            <a:extLst>
              <a:ext uri="{FF2B5EF4-FFF2-40B4-BE49-F238E27FC236}">
                <a16:creationId xmlns:a16="http://schemas.microsoft.com/office/drawing/2014/main" id="{E57711CC-C69C-43E8-9DDF-0EFC367CAAC2}"/>
              </a:ext>
            </a:extLst>
          </p:cNvPr>
          <p:cNvSpPr/>
          <p:nvPr/>
        </p:nvSpPr>
        <p:spPr>
          <a:xfrm>
            <a:off x="6849881" y="3959605"/>
            <a:ext cx="1594438" cy="2229616"/>
          </a:xfrm>
          <a:prstGeom prst="leftBrace">
            <a:avLst>
              <a:gd name="adj1" fmla="val 7805"/>
              <a:gd name="adj2" fmla="val 17541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68" name="Left Brace 267">
            <a:extLst>
              <a:ext uri="{FF2B5EF4-FFF2-40B4-BE49-F238E27FC236}">
                <a16:creationId xmlns:a16="http://schemas.microsoft.com/office/drawing/2014/main" id="{803D2E4F-3890-4E71-BDF0-21B515E90524}"/>
              </a:ext>
            </a:extLst>
          </p:cNvPr>
          <p:cNvSpPr/>
          <p:nvPr/>
        </p:nvSpPr>
        <p:spPr>
          <a:xfrm>
            <a:off x="6853119" y="2029657"/>
            <a:ext cx="1558390" cy="1615230"/>
          </a:xfrm>
          <a:prstGeom prst="leftBrace">
            <a:avLst>
              <a:gd name="adj1" fmla="val 7805"/>
              <a:gd name="adj2" fmla="val 55666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69" name="Left Brace 268">
            <a:extLst>
              <a:ext uri="{FF2B5EF4-FFF2-40B4-BE49-F238E27FC236}">
                <a16:creationId xmlns:a16="http://schemas.microsoft.com/office/drawing/2014/main" id="{F1A4B74B-C4EB-4F6A-BA6D-DE712BAE05FE}"/>
              </a:ext>
            </a:extLst>
          </p:cNvPr>
          <p:cNvSpPr/>
          <p:nvPr/>
        </p:nvSpPr>
        <p:spPr>
          <a:xfrm>
            <a:off x="6853119" y="2021049"/>
            <a:ext cx="1558390" cy="1615230"/>
          </a:xfrm>
          <a:prstGeom prst="leftBrace">
            <a:avLst>
              <a:gd name="adj1" fmla="val 7805"/>
              <a:gd name="adj2" fmla="val 14160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70" name="AutoShape 34">
            <a:extLst>
              <a:ext uri="{FF2B5EF4-FFF2-40B4-BE49-F238E27FC236}">
                <a16:creationId xmlns:a16="http://schemas.microsoft.com/office/drawing/2014/main" id="{BEF9A470-5962-4712-B175-2141DD7FFAE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265700" y="2305692"/>
            <a:ext cx="91813" cy="1248656"/>
          </a:xfrm>
          <a:prstGeom prst="upArrow">
            <a:avLst>
              <a:gd name="adj1" fmla="val 62511"/>
              <a:gd name="adj2" fmla="val 51177"/>
            </a:avLst>
          </a:prstGeom>
          <a:gradFill rotWithShape="0">
            <a:gsLst>
              <a:gs pos="0">
                <a:srgbClr val="82A1D8"/>
              </a:gs>
              <a:gs pos="50000">
                <a:srgbClr val="C3D1EB"/>
              </a:gs>
              <a:gs pos="100000">
                <a:srgbClr val="5C84CC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da-DK"/>
          </a:p>
        </p:txBody>
      </p: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A4FC6CC6-EF37-4F3C-A4DA-9C2129F7DCBC}"/>
              </a:ext>
            </a:extLst>
          </p:cNvPr>
          <p:cNvGrpSpPr/>
          <p:nvPr/>
        </p:nvGrpSpPr>
        <p:grpSpPr>
          <a:xfrm>
            <a:off x="8411509" y="2829353"/>
            <a:ext cx="340190" cy="228187"/>
            <a:chOff x="2191768" y="2946328"/>
            <a:chExt cx="1096878" cy="650671"/>
          </a:xfrm>
        </p:grpSpPr>
        <p:sp>
          <p:nvSpPr>
            <p:cNvPr id="272" name="Oval 271">
              <a:extLst>
                <a:ext uri="{FF2B5EF4-FFF2-40B4-BE49-F238E27FC236}">
                  <a16:creationId xmlns:a16="http://schemas.microsoft.com/office/drawing/2014/main" id="{9EDB3DAE-EFC7-4223-8A59-03C18257765A}"/>
                </a:ext>
              </a:extLst>
            </p:cNvPr>
            <p:cNvSpPr/>
            <p:nvPr/>
          </p:nvSpPr>
          <p:spPr>
            <a:xfrm>
              <a:off x="2191768" y="2946328"/>
              <a:ext cx="1096878" cy="650671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ctr"/>
            <a:lstStyle/>
            <a:p>
              <a:endParaRPr lang="en-DK" sz="700" dirty="0">
                <a:solidFill>
                  <a:srgbClr val="0070C0"/>
                </a:solidFill>
              </a:endParaRPr>
            </a:p>
          </p:txBody>
        </p:sp>
        <p:pic>
          <p:nvPicPr>
            <p:cNvPr id="273" name="Picture 6" descr="Official Azure Icon Set">
              <a:extLst>
                <a:ext uri="{FF2B5EF4-FFF2-40B4-BE49-F238E27FC236}">
                  <a16:creationId xmlns:a16="http://schemas.microsoft.com/office/drawing/2014/main" id="{1BD4AA3A-DF07-4F06-A835-0338166304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67184" y="3071778"/>
              <a:ext cx="379211" cy="379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74" name="Left Brace 273">
            <a:extLst>
              <a:ext uri="{FF2B5EF4-FFF2-40B4-BE49-F238E27FC236}">
                <a16:creationId xmlns:a16="http://schemas.microsoft.com/office/drawing/2014/main" id="{31668C85-CB7D-4AD2-8B46-175B73C5125F}"/>
              </a:ext>
            </a:extLst>
          </p:cNvPr>
          <p:cNvSpPr/>
          <p:nvPr/>
        </p:nvSpPr>
        <p:spPr>
          <a:xfrm>
            <a:off x="10206472" y="1568348"/>
            <a:ext cx="819871" cy="2388548"/>
          </a:xfrm>
          <a:prstGeom prst="leftBrace">
            <a:avLst>
              <a:gd name="adj1" fmla="val 7805"/>
              <a:gd name="adj2" fmla="val 39750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75" name="Left Brace 274">
            <a:extLst>
              <a:ext uri="{FF2B5EF4-FFF2-40B4-BE49-F238E27FC236}">
                <a16:creationId xmlns:a16="http://schemas.microsoft.com/office/drawing/2014/main" id="{91BCC9FB-FB9A-4EDA-ABF6-469BC2DC2E5B}"/>
              </a:ext>
            </a:extLst>
          </p:cNvPr>
          <p:cNvSpPr/>
          <p:nvPr/>
        </p:nvSpPr>
        <p:spPr>
          <a:xfrm>
            <a:off x="10306102" y="3009191"/>
            <a:ext cx="720241" cy="3300447"/>
          </a:xfrm>
          <a:prstGeom prst="leftBrace">
            <a:avLst>
              <a:gd name="adj1" fmla="val 7805"/>
              <a:gd name="adj2" fmla="val 42611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76" name="Left Brace 275">
            <a:extLst>
              <a:ext uri="{FF2B5EF4-FFF2-40B4-BE49-F238E27FC236}">
                <a16:creationId xmlns:a16="http://schemas.microsoft.com/office/drawing/2014/main" id="{C712E1CB-C265-4AD1-933E-73F66D65204D}"/>
              </a:ext>
            </a:extLst>
          </p:cNvPr>
          <p:cNvSpPr/>
          <p:nvPr/>
        </p:nvSpPr>
        <p:spPr>
          <a:xfrm>
            <a:off x="10209754" y="5511701"/>
            <a:ext cx="816587" cy="878792"/>
          </a:xfrm>
          <a:prstGeom prst="leftBrace">
            <a:avLst>
              <a:gd name="adj1" fmla="val 7805"/>
              <a:gd name="adj2" fmla="val 25790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77" name="Left Brace 276">
            <a:extLst>
              <a:ext uri="{FF2B5EF4-FFF2-40B4-BE49-F238E27FC236}">
                <a16:creationId xmlns:a16="http://schemas.microsoft.com/office/drawing/2014/main" id="{0620E31C-DCAB-4D52-9736-DC3B5A8815E4}"/>
              </a:ext>
            </a:extLst>
          </p:cNvPr>
          <p:cNvSpPr/>
          <p:nvPr/>
        </p:nvSpPr>
        <p:spPr>
          <a:xfrm>
            <a:off x="3193349" y="1726290"/>
            <a:ext cx="545830" cy="3783154"/>
          </a:xfrm>
          <a:prstGeom prst="leftBrace">
            <a:avLst>
              <a:gd name="adj1" fmla="val 97537"/>
              <a:gd name="adj2" fmla="val 41166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83" name="Oval 282">
            <a:extLst>
              <a:ext uri="{FF2B5EF4-FFF2-40B4-BE49-F238E27FC236}">
                <a16:creationId xmlns:a16="http://schemas.microsoft.com/office/drawing/2014/main" id="{8EB4B252-2AD6-4CF1-8A8E-472CDFF7C24E}"/>
              </a:ext>
            </a:extLst>
          </p:cNvPr>
          <p:cNvSpPr/>
          <p:nvPr/>
        </p:nvSpPr>
        <p:spPr>
          <a:xfrm>
            <a:off x="2304404" y="5384337"/>
            <a:ext cx="1096878" cy="650673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r>
              <a:rPr lang="en-US" sz="700" dirty="0">
                <a:solidFill>
                  <a:srgbClr val="0070C0"/>
                </a:solidFill>
              </a:rPr>
              <a:t>Synapse</a:t>
            </a:r>
          </a:p>
          <a:p>
            <a:r>
              <a:rPr lang="en-US" sz="700" dirty="0">
                <a:solidFill>
                  <a:srgbClr val="0070C0"/>
                </a:solidFill>
              </a:rPr>
              <a:t>Studio</a:t>
            </a:r>
          </a:p>
          <a:p>
            <a:r>
              <a:rPr lang="en-US" sz="700" dirty="0">
                <a:solidFill>
                  <a:srgbClr val="0070C0"/>
                </a:solidFill>
              </a:rPr>
              <a:t>Pipelines</a:t>
            </a:r>
            <a:endParaRPr lang="en-DK" sz="700" dirty="0">
              <a:solidFill>
                <a:srgbClr val="0070C0"/>
              </a:solidFill>
            </a:endParaRPr>
          </a:p>
        </p:txBody>
      </p:sp>
      <p:sp>
        <p:nvSpPr>
          <p:cNvPr id="194" name="Left Brace 193">
            <a:extLst>
              <a:ext uri="{FF2B5EF4-FFF2-40B4-BE49-F238E27FC236}">
                <a16:creationId xmlns:a16="http://schemas.microsoft.com/office/drawing/2014/main" id="{9E878F18-038E-4C57-8DE5-5CBC31D07B60}"/>
              </a:ext>
            </a:extLst>
          </p:cNvPr>
          <p:cNvSpPr/>
          <p:nvPr/>
        </p:nvSpPr>
        <p:spPr>
          <a:xfrm flipH="1">
            <a:off x="5292605" y="1763167"/>
            <a:ext cx="311987" cy="3663278"/>
          </a:xfrm>
          <a:prstGeom prst="leftBrace">
            <a:avLst>
              <a:gd name="adj1" fmla="val 25968"/>
              <a:gd name="adj2" fmla="val 64558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02" name="Left Brace 201">
            <a:extLst>
              <a:ext uri="{FF2B5EF4-FFF2-40B4-BE49-F238E27FC236}">
                <a16:creationId xmlns:a16="http://schemas.microsoft.com/office/drawing/2014/main" id="{873ADABC-0CC8-484B-B2A3-9DAE26FE41FD}"/>
              </a:ext>
            </a:extLst>
          </p:cNvPr>
          <p:cNvSpPr/>
          <p:nvPr/>
        </p:nvSpPr>
        <p:spPr>
          <a:xfrm flipH="1">
            <a:off x="5376329" y="1763167"/>
            <a:ext cx="252681" cy="678044"/>
          </a:xfrm>
          <a:prstGeom prst="leftBrace">
            <a:avLst>
              <a:gd name="adj1" fmla="val 18403"/>
              <a:gd name="adj2" fmla="val 52543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03" name="Left Brace 202">
            <a:extLst>
              <a:ext uri="{FF2B5EF4-FFF2-40B4-BE49-F238E27FC236}">
                <a16:creationId xmlns:a16="http://schemas.microsoft.com/office/drawing/2014/main" id="{B6EFBC64-878E-46D7-B0C1-D1391EF54A07}"/>
              </a:ext>
            </a:extLst>
          </p:cNvPr>
          <p:cNvSpPr/>
          <p:nvPr/>
        </p:nvSpPr>
        <p:spPr>
          <a:xfrm flipH="1">
            <a:off x="5376328" y="2567576"/>
            <a:ext cx="252681" cy="957500"/>
          </a:xfrm>
          <a:prstGeom prst="leftBrace">
            <a:avLst>
              <a:gd name="adj1" fmla="val 18403"/>
              <a:gd name="adj2" fmla="val 39942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00" name="AutoShape 31">
            <a:extLst>
              <a:ext uri="{FF2B5EF4-FFF2-40B4-BE49-F238E27FC236}">
                <a16:creationId xmlns:a16="http://schemas.microsoft.com/office/drawing/2014/main" id="{94AD0C37-8235-43F5-9636-A31007F74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779" y="2623708"/>
            <a:ext cx="679327" cy="297728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800" dirty="0">
                <a:latin typeface="Calibri" pitchFamily="34" charset="0"/>
              </a:rPr>
              <a:t>Social Media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99" name="AutoShape 31">
            <a:extLst>
              <a:ext uri="{FF2B5EF4-FFF2-40B4-BE49-F238E27FC236}">
                <a16:creationId xmlns:a16="http://schemas.microsoft.com/office/drawing/2014/main" id="{F009274C-2A49-4C38-905E-992AB37CC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815" y="2259072"/>
            <a:ext cx="679327" cy="297728"/>
          </a:xfrm>
          <a:prstGeom prst="can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72000" rIns="0"/>
          <a:lstStyle>
            <a:defPPr>
              <a:defRPr lang="nl-NL"/>
            </a:defPPr>
            <a:lvl1pPr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5C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sz="800" dirty="0" err="1">
                <a:latin typeface="Calibri" pitchFamily="34" charset="0"/>
              </a:rPr>
              <a:t>IoT</a:t>
            </a:r>
            <a:r>
              <a:rPr lang="da-DK" sz="800" dirty="0">
                <a:latin typeface="Calibri" pitchFamily="34" charset="0"/>
              </a:rPr>
              <a:t> Feeds</a:t>
            </a:r>
          </a:p>
          <a:p>
            <a:pPr>
              <a:spcAft>
                <a:spcPts val="0"/>
              </a:spcAft>
              <a:buFont typeface="Wingdings" pitchFamily="2" charset="2"/>
              <a:buNone/>
              <a:defRPr/>
            </a:pPr>
            <a:endParaRPr lang="da-DK" dirty="0"/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821B8B02-2CC6-27AA-437F-24C50E84B383}"/>
              </a:ext>
            </a:extLst>
          </p:cNvPr>
          <p:cNvSpPr/>
          <p:nvPr/>
        </p:nvSpPr>
        <p:spPr>
          <a:xfrm rot="16200000" flipH="1">
            <a:off x="6006422" y="1130570"/>
            <a:ext cx="347026" cy="1297417"/>
          </a:xfrm>
          <a:prstGeom prst="leftBrace">
            <a:avLst>
              <a:gd name="adj1" fmla="val 22956"/>
              <a:gd name="adj2" fmla="val 5474"/>
            </a:avLst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4653069-5AAD-549F-B71C-CADAA141C464}"/>
              </a:ext>
            </a:extLst>
          </p:cNvPr>
          <p:cNvGrpSpPr/>
          <p:nvPr/>
        </p:nvGrpSpPr>
        <p:grpSpPr>
          <a:xfrm>
            <a:off x="2315368" y="2969448"/>
            <a:ext cx="1096878" cy="650671"/>
            <a:chOff x="2315368" y="2969448"/>
            <a:chExt cx="1096878" cy="650671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E216309-BD6B-3F0F-FFD6-A6B63EE07A3E}"/>
                </a:ext>
              </a:extLst>
            </p:cNvPr>
            <p:cNvSpPr/>
            <p:nvPr/>
          </p:nvSpPr>
          <p:spPr>
            <a:xfrm>
              <a:off x="2315368" y="2969448"/>
              <a:ext cx="1096878" cy="650671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ctr"/>
            <a:lstStyle/>
            <a:p>
              <a:endParaRPr lang="en-DK" sz="700" dirty="0">
                <a:solidFill>
                  <a:srgbClr val="0070C0"/>
                </a:solidFill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BE371E85-CC69-73CE-0E4E-8F3480812F5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753869" y="3101782"/>
              <a:ext cx="599841" cy="439343"/>
            </a:xfrm>
            <a:prstGeom prst="rect">
              <a:avLst/>
            </a:prstGeom>
          </p:spPr>
        </p:pic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EF7F8281-7B0D-F072-DEB5-87B98CE1DDCE}"/>
                </a:ext>
              </a:extLst>
            </p:cNvPr>
            <p:cNvSpPr/>
            <p:nvPr/>
          </p:nvSpPr>
          <p:spPr>
            <a:xfrm>
              <a:off x="2315368" y="2969448"/>
              <a:ext cx="1096878" cy="650671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ctr"/>
            <a:lstStyle/>
            <a:p>
              <a:r>
                <a:rPr lang="en-US" sz="700" dirty="0">
                  <a:solidFill>
                    <a:srgbClr val="0070C0"/>
                  </a:solidFill>
                </a:rPr>
                <a:t>Apache </a:t>
              </a:r>
            </a:p>
            <a:p>
              <a:r>
                <a:rPr lang="en-US" sz="700" dirty="0">
                  <a:solidFill>
                    <a:srgbClr val="0070C0"/>
                  </a:solidFill>
                </a:rPr>
                <a:t>Spark </a:t>
              </a:r>
            </a:p>
            <a:p>
              <a:r>
                <a:rPr lang="en-US" sz="700" dirty="0">
                  <a:solidFill>
                    <a:srgbClr val="0070C0"/>
                  </a:solidFill>
                </a:rPr>
                <a:t>Pools</a:t>
              </a: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08E241C6-7963-24BB-258A-EAA00A84001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881137" y="5510091"/>
            <a:ext cx="388016" cy="393559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EF16492-837C-2E95-80A5-BE3CCB88828F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3301804" y="1605765"/>
            <a:ext cx="2300444" cy="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52A994B4-036E-D33F-E5B6-6F11EC69AF9F}"/>
              </a:ext>
            </a:extLst>
          </p:cNvPr>
          <p:cNvGrpSpPr/>
          <p:nvPr/>
        </p:nvGrpSpPr>
        <p:grpSpPr>
          <a:xfrm>
            <a:off x="2270034" y="1382874"/>
            <a:ext cx="1107814" cy="620419"/>
            <a:chOff x="5601298" y="5795434"/>
            <a:chExt cx="1227680" cy="650673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C50DBDE-1FBF-F3F2-A1AD-1CB555B328FC}"/>
                </a:ext>
              </a:extLst>
            </p:cNvPr>
            <p:cNvSpPr/>
            <p:nvPr/>
          </p:nvSpPr>
          <p:spPr>
            <a:xfrm>
              <a:off x="5601298" y="5795434"/>
              <a:ext cx="1227680" cy="650673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bIns="36000" rtlCol="0" anchor="ctr"/>
            <a:lstStyle/>
            <a:p>
              <a:r>
                <a:rPr lang="en-US" sz="700" dirty="0">
                  <a:solidFill>
                    <a:srgbClr val="0070C0"/>
                  </a:solidFill>
                </a:rPr>
                <a:t>SQL </a:t>
              </a:r>
            </a:p>
            <a:p>
              <a:r>
                <a:rPr lang="en-US" sz="700" dirty="0">
                  <a:solidFill>
                    <a:srgbClr val="0070C0"/>
                  </a:solidFill>
                </a:rPr>
                <a:t>On-Demand </a:t>
              </a:r>
            </a:p>
            <a:p>
              <a:r>
                <a:rPr lang="en-US" sz="700" dirty="0">
                  <a:solidFill>
                    <a:srgbClr val="0070C0"/>
                  </a:solidFill>
                </a:rPr>
                <a:t>Pools</a:t>
              </a:r>
              <a:endParaRPr lang="en-DK" sz="700" dirty="0">
                <a:solidFill>
                  <a:srgbClr val="0070C0"/>
                </a:solidFill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60FF98E-94F7-ED49-8D4E-5A4AACD9FC4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6298019" y="5962849"/>
              <a:ext cx="418591" cy="3130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422629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5D8AF0C0A725041AB2FCE6FCE9C0BD0" ma:contentTypeVersion="14" ma:contentTypeDescription="Opret et nyt dokument." ma:contentTypeScope="" ma:versionID="4a91d4e87047edeab599017a1a06de5e">
  <xsd:schema xmlns:xsd="http://www.w3.org/2001/XMLSchema" xmlns:xs="http://www.w3.org/2001/XMLSchema" xmlns:p="http://schemas.microsoft.com/office/2006/metadata/properties" xmlns:ns2="b64abc36-7d4e-4250-9214-8345a657be2a" xmlns:ns3="88426541-22de-4abc-81e7-dc6191631841" targetNamespace="http://schemas.microsoft.com/office/2006/metadata/properties" ma:root="true" ma:fieldsID="7d246c78528a457b06681411f770ff5c" ns2:_="" ns3:_="">
    <xsd:import namespace="b64abc36-7d4e-4250-9214-8345a657be2a"/>
    <xsd:import namespace="88426541-22de-4abc-81e7-dc61916318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4abc36-7d4e-4250-9214-8345a657be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ledmærker" ma:readOnly="false" ma:fieldId="{5cf76f15-5ced-4ddc-b409-7134ff3c332f}" ma:taxonomyMulti="true" ma:sspId="40c29513-36d9-4f4d-9641-8c39e18ccb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426541-22de-4abc-81e7-dc619163184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fc516ec-cca6-464f-b88f-de9d8b734380}" ma:internalName="TaxCatchAll" ma:showField="CatchAllData" ma:web="88426541-22de-4abc-81e7-dc61916318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8426541-22de-4abc-81e7-dc6191631841" xsi:nil="true"/>
    <lcf76f155ced4ddcb4097134ff3c332f xmlns="b64abc36-7d4e-4250-9214-8345a657be2a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C1A79C-A129-4095-B435-FDD57CC082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4abc36-7d4e-4250-9214-8345a657be2a"/>
    <ds:schemaRef ds:uri="88426541-22de-4abc-81e7-dc61916318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86B526-CC63-42C9-B242-A94178E18C41}">
  <ds:schemaRefs>
    <ds:schemaRef ds:uri="http://schemas.microsoft.com/office/2006/documentManagement/types"/>
    <ds:schemaRef ds:uri="88426541-22de-4abc-81e7-dc6191631841"/>
    <ds:schemaRef ds:uri="b64abc36-7d4e-4250-9214-8345a657be2a"/>
    <ds:schemaRef ds:uri="http://purl.org/dc/terms/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414EFFD-6BD9-4768-9155-6860B37EBD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105108</TotalTime>
  <Words>1595</Words>
  <Application>Microsoft Office PowerPoint</Application>
  <PresentationFormat>Widescreen</PresentationFormat>
  <Paragraphs>716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Verdana</vt:lpstr>
      <vt:lpstr>Wingdings</vt:lpstr>
      <vt:lpstr>Office Theme</vt:lpstr>
      <vt:lpstr>EDW Architecture 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Johnston</dc:creator>
  <cp:lastModifiedBy>Paul Johnston</cp:lastModifiedBy>
  <cp:revision>132</cp:revision>
  <cp:lastPrinted>2022-03-06T20:53:26Z</cp:lastPrinted>
  <dcterms:created xsi:type="dcterms:W3CDTF">2018-08-20T07:23:30Z</dcterms:created>
  <dcterms:modified xsi:type="dcterms:W3CDTF">2022-12-19T15:04:59Z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0x01010095D8AF0C0A725041AB2FCE6FCE9C0BD0</vt:lpwstr>
  </property>
  <property fmtid="{D5CDD505-2E9C-101B-9397-08002B2CF9AE}" pid="3" name="MediaServiceImageTags">
    <vt:lpwstr/>
  </property>
</Properties>
</file>